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4"/>
    <p:sldMasterId id="2147483694" r:id="rId5"/>
    <p:sldMasterId id="2147483698" r:id="rId6"/>
  </p:sldMasterIdLst>
  <p:notesMasterIdLst>
    <p:notesMasterId r:id="rId17"/>
  </p:notesMasterIdLst>
  <p:sldIdLst>
    <p:sldId id="267" r:id="rId7"/>
    <p:sldId id="2147483642" r:id="rId8"/>
    <p:sldId id="2147483519" r:id="rId9"/>
    <p:sldId id="262" r:id="rId10"/>
    <p:sldId id="2147483406" r:id="rId11"/>
    <p:sldId id="256" r:id="rId12"/>
    <p:sldId id="2147483643" r:id="rId13"/>
    <p:sldId id="257" r:id="rId14"/>
    <p:sldId id="260"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D601022-F2DC-2A92-F8DD-DBD531EDD065}" name="Ankita Bali" initials="AB" userId="S::ankita.bali@igglobal.com::053c5eea-6d2e-4a93-a2d9-c81d4f054fd7" providerId="AD"/>
  <p188:author id="{6B6BAD51-459B-1E40-5CD5-131EB6185C9E}" name="Antara Datta" initials="" userId="S::antara.datta@igglobal.com::a3028925-72cb-451d-b3bf-b5edf8afe170" providerId="AD"/>
  <p188:author id="{B53FAA66-2380-A8D0-5CDE-4FFD29368981}" name="Isha Scinha" initials="" userId="S::isha.scinha@igglobal.com::3059b152-7da5-427a-ae55-cffe51b63cca" providerId="AD"/>
  <p188:author id="{4A7FF17B-A1C0-90D3-E973-E5327BD8435B}" name="Vamshi Guntha" initials="VG" userId="S::vamshi.guntha@igglobal.com::002fac0e-1470-4b17-b918-f49403eea774" providerId="AD"/>
  <p188:author id="{A54A42A6-266A-3D40-F84E-C22830EA67A7}" name="Ashish Khandelwal" initials="AK" userId="S::ashish.k@igglobal.com::17646035-03db-4adb-bef6-413979fc7869" providerId="AD"/>
  <p188:author id="{3782B7B0-0E17-C051-D746-5CFEBE6C6DE0}" name="Joydeep Ghosh" initials="JG" userId="S::joydeep.ghosh@igglobal.com::dc50136e-940f-476e-9c93-697bbdb9de3d" providerId="AD"/>
  <p188:author id="{263DEAD8-5333-3027-9FF4-667F119A3DF1}" name="Dongay Choudary Nuvvula" initials="DC" userId="S::dongay.nuvvula@igglobal.com::fac2c5c8-933d-4a8d-81e5-7f79bbea34fa" providerId="AD"/>
  <p188:author id="{B7E068E6-E364-F08F-2DD7-41194A83A870}" name="Rupesh Kumar R Jain" initials="RK" userId="S::rupesh.jain@igglobal.com::302726b6-f884-4c36-8bbf-3391835e5d6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CFDA1"/>
    <a:srgbClr val="8FFC80"/>
    <a:srgbClr val="25836D"/>
    <a:srgbClr val="31AF91"/>
    <a:srgbClr val="FFECAF"/>
    <a:srgbClr val="FFF9E5"/>
    <a:srgbClr val="600CE8"/>
    <a:srgbClr val="EFCAFE"/>
    <a:srgbClr val="D123C5"/>
    <a:srgbClr val="9159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5679E2-ECBD-0700-83C1-EB3DB11E9FA5}" v="3" dt="2025-01-31T11:05:28.601"/>
  </p1510:revLst>
</p1510:revInfo>
</file>

<file path=ppt/tableStyles.xml><?xml version="1.0" encoding="utf-8"?>
<a:tblStyleLst xmlns:a="http://schemas.openxmlformats.org/drawingml/2006/main" def="{5C22544A-7EE6-4342-B048-85BDC9FD1C3A}">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83" d="100"/>
          <a:sy n="83" d="100"/>
        </p:scale>
        <p:origin x="65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usudan R A" userId="72b0df05-12ff-40d2-92c5-5d91f187fcb9" providerId="ADAL" clId="{A36AFA47-8C3C-4C5F-82CE-BDE2798AD502}"/>
    <pc:docChg chg="undo custSel modSld">
      <pc:chgData name="Madhusudan R A" userId="72b0df05-12ff-40d2-92c5-5d91f187fcb9" providerId="ADAL" clId="{A36AFA47-8C3C-4C5F-82CE-BDE2798AD502}" dt="2025-01-09T04:55:39.269" v="797" actId="14100"/>
      <pc:docMkLst>
        <pc:docMk/>
      </pc:docMkLst>
      <pc:sldChg chg="modSp mod">
        <pc:chgData name="Madhusudan R A" userId="72b0df05-12ff-40d2-92c5-5d91f187fcb9" providerId="ADAL" clId="{A36AFA47-8C3C-4C5F-82CE-BDE2798AD502}" dt="2025-01-08T15:23:42.962" v="742" actId="313"/>
        <pc:sldMkLst>
          <pc:docMk/>
          <pc:sldMk cId="1332764963" sldId="257"/>
        </pc:sldMkLst>
        <pc:spChg chg="mod">
          <ac:chgData name="Madhusudan R A" userId="72b0df05-12ff-40d2-92c5-5d91f187fcb9" providerId="ADAL" clId="{A36AFA47-8C3C-4C5F-82CE-BDE2798AD502}" dt="2025-01-08T15:23:39.036" v="740" actId="313"/>
          <ac:spMkLst>
            <pc:docMk/>
            <pc:sldMk cId="1332764963" sldId="257"/>
            <ac:spMk id="3" creationId="{22BB6453-FAD2-2A30-A3C9-00543641892B}"/>
          </ac:spMkLst>
        </pc:spChg>
        <pc:spChg chg="mod">
          <ac:chgData name="Madhusudan R A" userId="72b0df05-12ff-40d2-92c5-5d91f187fcb9" providerId="ADAL" clId="{A36AFA47-8C3C-4C5F-82CE-BDE2798AD502}" dt="2025-01-08T15:23:41.362" v="741" actId="313"/>
          <ac:spMkLst>
            <pc:docMk/>
            <pc:sldMk cId="1332764963" sldId="257"/>
            <ac:spMk id="82" creationId="{2227AAE3-E76F-776B-DAB4-566687FAF599}"/>
          </ac:spMkLst>
        </pc:spChg>
        <pc:spChg chg="mod">
          <ac:chgData name="Madhusudan R A" userId="72b0df05-12ff-40d2-92c5-5d91f187fcb9" providerId="ADAL" clId="{A36AFA47-8C3C-4C5F-82CE-BDE2798AD502}" dt="2025-01-08T15:23:42.962" v="742" actId="313"/>
          <ac:spMkLst>
            <pc:docMk/>
            <pc:sldMk cId="1332764963" sldId="257"/>
            <ac:spMk id="100" creationId="{AA7DFB08-E117-25F3-D9D8-DCC2F069E497}"/>
          </ac:spMkLst>
        </pc:spChg>
      </pc:sldChg>
      <pc:sldChg chg="addSp delSp modSp mod">
        <pc:chgData name="Madhusudan R A" userId="72b0df05-12ff-40d2-92c5-5d91f187fcb9" providerId="ADAL" clId="{A36AFA47-8C3C-4C5F-82CE-BDE2798AD502}" dt="2025-01-09T04:55:39.269" v="797" actId="14100"/>
        <pc:sldMkLst>
          <pc:docMk/>
          <pc:sldMk cId="126407697" sldId="259"/>
        </pc:sldMkLst>
        <pc:spChg chg="mod">
          <ac:chgData name="Madhusudan R A" userId="72b0df05-12ff-40d2-92c5-5d91f187fcb9" providerId="ADAL" clId="{A36AFA47-8C3C-4C5F-82CE-BDE2798AD502}" dt="2025-01-08T16:03:27.577" v="770" actId="14100"/>
          <ac:spMkLst>
            <pc:docMk/>
            <pc:sldMk cId="126407697" sldId="259"/>
            <ac:spMk id="2" creationId="{7D375438-63A6-4D2B-EAA5-ED113A3C9981}"/>
          </ac:spMkLst>
        </pc:spChg>
        <pc:spChg chg="mod">
          <ac:chgData name="Madhusudan R A" userId="72b0df05-12ff-40d2-92c5-5d91f187fcb9" providerId="ADAL" clId="{A36AFA47-8C3C-4C5F-82CE-BDE2798AD502}" dt="2025-01-08T15:25:58.017" v="750" actId="20577"/>
          <ac:spMkLst>
            <pc:docMk/>
            <pc:sldMk cId="126407697" sldId="259"/>
            <ac:spMk id="3" creationId="{844C1F50-9E62-7E9D-6040-DECF9A785598}"/>
          </ac:spMkLst>
        </pc:spChg>
        <pc:spChg chg="del">
          <ac:chgData name="Madhusudan R A" userId="72b0df05-12ff-40d2-92c5-5d91f187fcb9" providerId="ADAL" clId="{A36AFA47-8C3C-4C5F-82CE-BDE2798AD502}" dt="2025-01-08T10:52:35.758" v="0" actId="478"/>
          <ac:spMkLst>
            <pc:docMk/>
            <pc:sldMk cId="126407697" sldId="259"/>
            <ac:spMk id="4" creationId="{4A6ACE1F-AB22-1B61-0C21-5DB19EF4B244}"/>
          </ac:spMkLst>
        </pc:spChg>
        <pc:spChg chg="del">
          <ac:chgData name="Madhusudan R A" userId="72b0df05-12ff-40d2-92c5-5d91f187fcb9" providerId="ADAL" clId="{A36AFA47-8C3C-4C5F-82CE-BDE2798AD502}" dt="2025-01-08T10:52:35.758" v="0" actId="478"/>
          <ac:spMkLst>
            <pc:docMk/>
            <pc:sldMk cId="126407697" sldId="259"/>
            <ac:spMk id="5" creationId="{8D0764F8-76FD-3119-FC68-D2F5DACFC008}"/>
          </ac:spMkLst>
        </pc:spChg>
        <pc:spChg chg="mod">
          <ac:chgData name="Madhusudan R A" userId="72b0df05-12ff-40d2-92c5-5d91f187fcb9" providerId="ADAL" clId="{A36AFA47-8C3C-4C5F-82CE-BDE2798AD502}" dt="2025-01-09T04:55:39.269" v="797" actId="14100"/>
          <ac:spMkLst>
            <pc:docMk/>
            <pc:sldMk cId="126407697" sldId="259"/>
            <ac:spMk id="6" creationId="{D35C20B2-18EA-128B-4D37-D944E14D0BB1}"/>
          </ac:spMkLst>
        </pc:spChg>
        <pc:spChg chg="del">
          <ac:chgData name="Madhusudan R A" userId="72b0df05-12ff-40d2-92c5-5d91f187fcb9" providerId="ADAL" clId="{A36AFA47-8C3C-4C5F-82CE-BDE2798AD502}" dt="2025-01-08T10:52:35.758" v="0" actId="478"/>
          <ac:spMkLst>
            <pc:docMk/>
            <pc:sldMk cId="126407697" sldId="259"/>
            <ac:spMk id="6" creationId="{E0DA80B0-C1CE-764C-6D56-206FF6129999}"/>
          </ac:spMkLst>
        </pc:spChg>
        <pc:spChg chg="del">
          <ac:chgData name="Madhusudan R A" userId="72b0df05-12ff-40d2-92c5-5d91f187fcb9" providerId="ADAL" clId="{A36AFA47-8C3C-4C5F-82CE-BDE2798AD502}" dt="2025-01-08T10:52:35.758" v="0" actId="478"/>
          <ac:spMkLst>
            <pc:docMk/>
            <pc:sldMk cId="126407697" sldId="259"/>
            <ac:spMk id="7" creationId="{0F92F3A0-61E1-2FAC-B735-433A8C2BCB8B}"/>
          </ac:spMkLst>
        </pc:spChg>
        <pc:spChg chg="add del mod">
          <ac:chgData name="Madhusudan R A" userId="72b0df05-12ff-40d2-92c5-5d91f187fcb9" providerId="ADAL" clId="{A36AFA47-8C3C-4C5F-82CE-BDE2798AD502}" dt="2025-01-08T10:53:36.082" v="33" actId="478"/>
          <ac:spMkLst>
            <pc:docMk/>
            <pc:sldMk cId="126407697" sldId="259"/>
            <ac:spMk id="8" creationId="{B2E03ADE-B5E7-0F03-CD11-8BB6C480A7F4}"/>
          </ac:spMkLst>
        </pc:spChg>
        <pc:spChg chg="add mod">
          <ac:chgData name="Madhusudan R A" userId="72b0df05-12ff-40d2-92c5-5d91f187fcb9" providerId="ADAL" clId="{A36AFA47-8C3C-4C5F-82CE-BDE2798AD502}" dt="2025-01-08T11:05:39.565" v="526" actId="14100"/>
          <ac:spMkLst>
            <pc:docMk/>
            <pc:sldMk cId="126407697" sldId="259"/>
            <ac:spMk id="9" creationId="{2E54FC6C-8FB3-CFDB-0304-774375ABA6B8}"/>
          </ac:spMkLst>
        </pc:spChg>
        <pc:spChg chg="add mod">
          <ac:chgData name="Madhusudan R A" userId="72b0df05-12ff-40d2-92c5-5d91f187fcb9" providerId="ADAL" clId="{A36AFA47-8C3C-4C5F-82CE-BDE2798AD502}" dt="2025-01-08T11:05:16.187" v="525" actId="1035"/>
          <ac:spMkLst>
            <pc:docMk/>
            <pc:sldMk cId="126407697" sldId="259"/>
            <ac:spMk id="10" creationId="{33C41050-7A43-1293-9E0B-3F65BE29B299}"/>
          </ac:spMkLst>
        </pc:spChg>
        <pc:spChg chg="add del mod">
          <ac:chgData name="Madhusudan R A" userId="72b0df05-12ff-40d2-92c5-5d91f187fcb9" providerId="ADAL" clId="{A36AFA47-8C3C-4C5F-82CE-BDE2798AD502}" dt="2025-01-08T10:56:46.327" v="105" actId="478"/>
          <ac:spMkLst>
            <pc:docMk/>
            <pc:sldMk cId="126407697" sldId="259"/>
            <ac:spMk id="11" creationId="{13F54AC8-B374-0F24-138E-0BD1B65222DB}"/>
          </ac:spMkLst>
        </pc:spChg>
        <pc:spChg chg="add mod">
          <ac:chgData name="Madhusudan R A" userId="72b0df05-12ff-40d2-92c5-5d91f187fcb9" providerId="ADAL" clId="{A36AFA47-8C3C-4C5F-82CE-BDE2798AD502}" dt="2025-01-08T11:17:40.636" v="671" actId="207"/>
          <ac:spMkLst>
            <pc:docMk/>
            <pc:sldMk cId="126407697" sldId="259"/>
            <ac:spMk id="12" creationId="{552FAD1B-E9C5-7EA4-1040-F1607593E025}"/>
          </ac:spMkLst>
        </pc:spChg>
        <pc:spChg chg="add mod">
          <ac:chgData name="Madhusudan R A" userId="72b0df05-12ff-40d2-92c5-5d91f187fcb9" providerId="ADAL" clId="{A36AFA47-8C3C-4C5F-82CE-BDE2798AD502}" dt="2025-01-08T11:05:16.187" v="525" actId="1035"/>
          <ac:spMkLst>
            <pc:docMk/>
            <pc:sldMk cId="126407697" sldId="259"/>
            <ac:spMk id="15" creationId="{2A9FABB0-037E-A5AC-CC40-558F7FAFA22A}"/>
          </ac:spMkLst>
        </pc:spChg>
        <pc:spChg chg="add mod">
          <ac:chgData name="Madhusudan R A" userId="72b0df05-12ff-40d2-92c5-5d91f187fcb9" providerId="ADAL" clId="{A36AFA47-8C3C-4C5F-82CE-BDE2798AD502}" dt="2025-01-08T11:17:40.636" v="671" actId="207"/>
          <ac:spMkLst>
            <pc:docMk/>
            <pc:sldMk cId="126407697" sldId="259"/>
            <ac:spMk id="16" creationId="{C319FBA6-5074-62DB-BE82-947267ADD4C7}"/>
          </ac:spMkLst>
        </pc:spChg>
        <pc:spChg chg="add mod">
          <ac:chgData name="Madhusudan R A" userId="72b0df05-12ff-40d2-92c5-5d91f187fcb9" providerId="ADAL" clId="{A36AFA47-8C3C-4C5F-82CE-BDE2798AD502}" dt="2025-01-08T11:05:16.187" v="525" actId="1035"/>
          <ac:spMkLst>
            <pc:docMk/>
            <pc:sldMk cId="126407697" sldId="259"/>
            <ac:spMk id="31" creationId="{5846CC38-4C1B-D179-AF73-B1F1389000E3}"/>
          </ac:spMkLst>
        </pc:spChg>
        <pc:spChg chg="add mod">
          <ac:chgData name="Madhusudan R A" userId="72b0df05-12ff-40d2-92c5-5d91f187fcb9" providerId="ADAL" clId="{A36AFA47-8C3C-4C5F-82CE-BDE2798AD502}" dt="2025-01-08T16:03:38.342" v="771" actId="207"/>
          <ac:spMkLst>
            <pc:docMk/>
            <pc:sldMk cId="126407697" sldId="259"/>
            <ac:spMk id="32" creationId="{5BAEC598-0D8B-505E-2AE7-8495F3BB414C}"/>
          </ac:spMkLst>
        </pc:spChg>
        <pc:spChg chg="add mod">
          <ac:chgData name="Madhusudan R A" userId="72b0df05-12ff-40d2-92c5-5d91f187fcb9" providerId="ADAL" clId="{A36AFA47-8C3C-4C5F-82CE-BDE2798AD502}" dt="2025-01-08T11:05:16.187" v="525" actId="1035"/>
          <ac:spMkLst>
            <pc:docMk/>
            <pc:sldMk cId="126407697" sldId="259"/>
            <ac:spMk id="34" creationId="{0148E6B2-05F0-FBDD-BF35-16D861C9FFCC}"/>
          </ac:spMkLst>
        </pc:spChg>
        <pc:spChg chg="add mod">
          <ac:chgData name="Madhusudan R A" userId="72b0df05-12ff-40d2-92c5-5d91f187fcb9" providerId="ADAL" clId="{A36AFA47-8C3C-4C5F-82CE-BDE2798AD502}" dt="2025-01-08T11:17:40.636" v="671" actId="207"/>
          <ac:spMkLst>
            <pc:docMk/>
            <pc:sldMk cId="126407697" sldId="259"/>
            <ac:spMk id="35" creationId="{710935AE-B006-ABC5-2117-C38FCAE46D29}"/>
          </ac:spMkLst>
        </pc:spChg>
        <pc:spChg chg="add del mod">
          <ac:chgData name="Madhusudan R A" userId="72b0df05-12ff-40d2-92c5-5d91f187fcb9" providerId="ADAL" clId="{A36AFA47-8C3C-4C5F-82CE-BDE2798AD502}" dt="2025-01-08T11:10:55.484" v="558" actId="478"/>
          <ac:spMkLst>
            <pc:docMk/>
            <pc:sldMk cId="126407697" sldId="259"/>
            <ac:spMk id="39" creationId="{9F74DFD9-9E16-6C08-0899-4C74879562E0}"/>
          </ac:spMkLst>
        </pc:spChg>
        <pc:spChg chg="add del mod">
          <ac:chgData name="Madhusudan R A" userId="72b0df05-12ff-40d2-92c5-5d91f187fcb9" providerId="ADAL" clId="{A36AFA47-8C3C-4C5F-82CE-BDE2798AD502}" dt="2025-01-08T11:12:04.246" v="564" actId="478"/>
          <ac:spMkLst>
            <pc:docMk/>
            <pc:sldMk cId="126407697" sldId="259"/>
            <ac:spMk id="42" creationId="{8CF20864-BA42-B84E-D6A6-9875542B6980}"/>
          </ac:spMkLst>
        </pc:spChg>
        <pc:spChg chg="add del mod">
          <ac:chgData name="Madhusudan R A" userId="72b0df05-12ff-40d2-92c5-5d91f187fcb9" providerId="ADAL" clId="{A36AFA47-8C3C-4C5F-82CE-BDE2798AD502}" dt="2025-01-08T15:22:22.705" v="725" actId="478"/>
          <ac:spMkLst>
            <pc:docMk/>
            <pc:sldMk cId="126407697" sldId="259"/>
            <ac:spMk id="47" creationId="{E93711A7-8551-F4DD-FC14-A7F01C355679}"/>
          </ac:spMkLst>
        </pc:spChg>
        <pc:spChg chg="mod">
          <ac:chgData name="Madhusudan R A" userId="72b0df05-12ff-40d2-92c5-5d91f187fcb9" providerId="ADAL" clId="{A36AFA47-8C3C-4C5F-82CE-BDE2798AD502}" dt="2025-01-08T11:03:30.147" v="468" actId="1036"/>
          <ac:spMkLst>
            <pc:docMk/>
            <pc:sldMk cId="126407697" sldId="259"/>
            <ac:spMk id="71" creationId="{C3C7C04E-3EE8-99FA-E827-12633C556588}"/>
          </ac:spMkLst>
        </pc:spChg>
        <pc:spChg chg="mod">
          <ac:chgData name="Madhusudan R A" userId="72b0df05-12ff-40d2-92c5-5d91f187fcb9" providerId="ADAL" clId="{A36AFA47-8C3C-4C5F-82CE-BDE2798AD502}" dt="2025-01-08T11:03:30.147" v="468" actId="1036"/>
          <ac:spMkLst>
            <pc:docMk/>
            <pc:sldMk cId="126407697" sldId="259"/>
            <ac:spMk id="73" creationId="{8B4D64B7-5483-4E0E-1586-87915C8DCA78}"/>
          </ac:spMkLst>
        </pc:spChg>
        <pc:spChg chg="mod">
          <ac:chgData name="Madhusudan R A" userId="72b0df05-12ff-40d2-92c5-5d91f187fcb9" providerId="ADAL" clId="{A36AFA47-8C3C-4C5F-82CE-BDE2798AD502}" dt="2025-01-08T11:03:30.147" v="468" actId="1036"/>
          <ac:spMkLst>
            <pc:docMk/>
            <pc:sldMk cId="126407697" sldId="259"/>
            <ac:spMk id="75" creationId="{244C1925-083C-8B0C-D8F9-9A865E2EBE8E}"/>
          </ac:spMkLst>
        </pc:spChg>
        <pc:spChg chg="mod">
          <ac:chgData name="Madhusudan R A" userId="72b0df05-12ff-40d2-92c5-5d91f187fcb9" providerId="ADAL" clId="{A36AFA47-8C3C-4C5F-82CE-BDE2798AD502}" dt="2025-01-08T11:03:30.147" v="468" actId="1036"/>
          <ac:spMkLst>
            <pc:docMk/>
            <pc:sldMk cId="126407697" sldId="259"/>
            <ac:spMk id="77" creationId="{D10B0C32-4D7E-EF34-8FBA-1EA1DD6E93C8}"/>
          </ac:spMkLst>
        </pc:spChg>
        <pc:spChg chg="mod">
          <ac:chgData name="Madhusudan R A" userId="72b0df05-12ff-40d2-92c5-5d91f187fcb9" providerId="ADAL" clId="{A36AFA47-8C3C-4C5F-82CE-BDE2798AD502}" dt="2025-01-08T11:03:30.147" v="468" actId="1036"/>
          <ac:spMkLst>
            <pc:docMk/>
            <pc:sldMk cId="126407697" sldId="259"/>
            <ac:spMk id="97" creationId="{1BAA0F38-EC8C-A7C8-7DE2-DEB92BDD6996}"/>
          </ac:spMkLst>
        </pc:spChg>
        <pc:spChg chg="mod">
          <ac:chgData name="Madhusudan R A" userId="72b0df05-12ff-40d2-92c5-5d91f187fcb9" providerId="ADAL" clId="{A36AFA47-8C3C-4C5F-82CE-BDE2798AD502}" dt="2025-01-08T11:03:30.147" v="468" actId="1036"/>
          <ac:spMkLst>
            <pc:docMk/>
            <pc:sldMk cId="126407697" sldId="259"/>
            <ac:spMk id="98" creationId="{B31372FB-5057-B477-CB59-D54C9CF7D7F9}"/>
          </ac:spMkLst>
        </pc:spChg>
        <pc:grpChg chg="mod">
          <ac:chgData name="Madhusudan R A" userId="72b0df05-12ff-40d2-92c5-5d91f187fcb9" providerId="ADAL" clId="{A36AFA47-8C3C-4C5F-82CE-BDE2798AD502}" dt="2025-01-08T11:03:30.147" v="468" actId="1036"/>
          <ac:grpSpMkLst>
            <pc:docMk/>
            <pc:sldMk cId="126407697" sldId="259"/>
            <ac:grpSpMk id="123" creationId="{CFC470C9-1A4C-F03B-2609-7F391739DB44}"/>
          </ac:grpSpMkLst>
        </pc:grpChg>
        <pc:grpChg chg="mod">
          <ac:chgData name="Madhusudan R A" userId="72b0df05-12ff-40d2-92c5-5d91f187fcb9" providerId="ADAL" clId="{A36AFA47-8C3C-4C5F-82CE-BDE2798AD502}" dt="2025-01-08T11:03:30.147" v="468" actId="1036"/>
          <ac:grpSpMkLst>
            <pc:docMk/>
            <pc:sldMk cId="126407697" sldId="259"/>
            <ac:grpSpMk id="124" creationId="{2206EC3E-A861-F818-243F-CE5A9A99366F}"/>
          </ac:grpSpMkLst>
        </pc:grpChg>
        <pc:grpChg chg="mod">
          <ac:chgData name="Madhusudan R A" userId="72b0df05-12ff-40d2-92c5-5d91f187fcb9" providerId="ADAL" clId="{A36AFA47-8C3C-4C5F-82CE-BDE2798AD502}" dt="2025-01-08T11:03:30.147" v="468" actId="1036"/>
          <ac:grpSpMkLst>
            <pc:docMk/>
            <pc:sldMk cId="126407697" sldId="259"/>
            <ac:grpSpMk id="125" creationId="{CDE595DF-F77D-C149-F2C9-394D66963137}"/>
          </ac:grpSpMkLst>
        </pc:grpChg>
        <pc:grpChg chg="mod">
          <ac:chgData name="Madhusudan R A" userId="72b0df05-12ff-40d2-92c5-5d91f187fcb9" providerId="ADAL" clId="{A36AFA47-8C3C-4C5F-82CE-BDE2798AD502}" dt="2025-01-08T11:03:30.147" v="468" actId="1036"/>
          <ac:grpSpMkLst>
            <pc:docMk/>
            <pc:sldMk cId="126407697" sldId="259"/>
            <ac:grpSpMk id="127" creationId="{2E7DC05E-91D7-CAF9-7304-9B638404D843}"/>
          </ac:grpSpMkLst>
        </pc:grpChg>
        <pc:picChg chg="add del mod">
          <ac:chgData name="Madhusudan R A" userId="72b0df05-12ff-40d2-92c5-5d91f187fcb9" providerId="ADAL" clId="{A36AFA47-8C3C-4C5F-82CE-BDE2798AD502}" dt="2025-01-08T11:10:55.484" v="558" actId="478"/>
          <ac:picMkLst>
            <pc:docMk/>
            <pc:sldMk cId="126407697" sldId="259"/>
            <ac:picMk id="40" creationId="{CE12F726-C593-DE8C-29A5-CFDC85ECE86F}"/>
          </ac:picMkLst>
        </pc:picChg>
        <pc:picChg chg="add del mod">
          <ac:chgData name="Madhusudan R A" userId="72b0df05-12ff-40d2-92c5-5d91f187fcb9" providerId="ADAL" clId="{A36AFA47-8C3C-4C5F-82CE-BDE2798AD502}" dt="2025-01-08T11:10:55.484" v="558" actId="478"/>
          <ac:picMkLst>
            <pc:docMk/>
            <pc:sldMk cId="126407697" sldId="259"/>
            <ac:picMk id="41" creationId="{29293768-492C-CB1A-1104-310B7FBDA346}"/>
          </ac:picMkLst>
        </pc:picChg>
        <pc:picChg chg="add del mod modCrop">
          <ac:chgData name="Madhusudan R A" userId="72b0df05-12ff-40d2-92c5-5d91f187fcb9" providerId="ADAL" clId="{A36AFA47-8C3C-4C5F-82CE-BDE2798AD502}" dt="2025-01-08T15:22:20.401" v="724" actId="478"/>
          <ac:picMkLst>
            <pc:docMk/>
            <pc:sldMk cId="126407697" sldId="259"/>
            <ac:picMk id="44" creationId="{41D669EC-88A6-4574-E611-D85707488B20}"/>
          </ac:picMkLst>
        </pc:picChg>
        <pc:picChg chg="add del mod">
          <ac:chgData name="Madhusudan R A" userId="72b0df05-12ff-40d2-92c5-5d91f187fcb9" providerId="ADAL" clId="{A36AFA47-8C3C-4C5F-82CE-BDE2798AD502}" dt="2025-01-08T16:01:53.900" v="751" actId="478"/>
          <ac:picMkLst>
            <pc:docMk/>
            <pc:sldMk cId="126407697" sldId="259"/>
            <ac:picMk id="52" creationId="{33546AE2-5FBC-3E90-3DCC-136650E7C619}"/>
          </ac:picMkLst>
        </pc:picChg>
        <pc:picChg chg="add del mod">
          <ac:chgData name="Madhusudan R A" userId="72b0df05-12ff-40d2-92c5-5d91f187fcb9" providerId="ADAL" clId="{A36AFA47-8C3C-4C5F-82CE-BDE2798AD502}" dt="2025-01-08T16:03:01.919" v="761" actId="478"/>
          <ac:picMkLst>
            <pc:docMk/>
            <pc:sldMk cId="126407697" sldId="259"/>
            <ac:picMk id="54" creationId="{29217244-2E70-CE36-001F-DF9126BAB3DC}"/>
          </ac:picMkLst>
        </pc:picChg>
        <pc:picChg chg="add del mod">
          <ac:chgData name="Madhusudan R A" userId="72b0df05-12ff-40d2-92c5-5d91f187fcb9" providerId="ADAL" clId="{A36AFA47-8C3C-4C5F-82CE-BDE2798AD502}" dt="2025-01-08T16:06:25.862" v="778" actId="478"/>
          <ac:picMkLst>
            <pc:docMk/>
            <pc:sldMk cId="126407697" sldId="259"/>
            <ac:picMk id="56" creationId="{6469EA7D-837D-EA8D-F9FD-90ECEF4FA6D6}"/>
          </ac:picMkLst>
        </pc:picChg>
        <pc:picChg chg="add mod">
          <ac:chgData name="Madhusudan R A" userId="72b0df05-12ff-40d2-92c5-5d91f187fcb9" providerId="ADAL" clId="{A36AFA47-8C3C-4C5F-82CE-BDE2798AD502}" dt="2025-01-08T16:09:55.180" v="794" actId="1076"/>
          <ac:picMkLst>
            <pc:docMk/>
            <pc:sldMk cId="126407697" sldId="259"/>
            <ac:picMk id="58" creationId="{CE3F7250-4BBD-D933-AC03-D52695A571B7}"/>
          </ac:picMkLst>
        </pc:picChg>
        <pc:picChg chg="mod">
          <ac:chgData name="Madhusudan R A" userId="72b0df05-12ff-40d2-92c5-5d91f187fcb9" providerId="ADAL" clId="{A36AFA47-8C3C-4C5F-82CE-BDE2798AD502}" dt="2025-01-08T11:03:30.147" v="468" actId="1036"/>
          <ac:picMkLst>
            <pc:docMk/>
            <pc:sldMk cId="126407697" sldId="259"/>
            <ac:picMk id="95" creationId="{11865796-A749-6776-EFC2-55DC70865997}"/>
          </ac:picMkLst>
        </pc:picChg>
        <pc:picChg chg="mod">
          <ac:chgData name="Madhusudan R A" userId="72b0df05-12ff-40d2-92c5-5d91f187fcb9" providerId="ADAL" clId="{A36AFA47-8C3C-4C5F-82CE-BDE2798AD502}" dt="2025-01-08T11:03:30.147" v="468" actId="1036"/>
          <ac:picMkLst>
            <pc:docMk/>
            <pc:sldMk cId="126407697" sldId="259"/>
            <ac:picMk id="96" creationId="{F1B41F9B-C306-D4B6-4DC1-F0C811FB2DDE}"/>
          </ac:picMkLst>
        </pc:picChg>
        <pc:cxnChg chg="add mod">
          <ac:chgData name="Madhusudan R A" userId="72b0df05-12ff-40d2-92c5-5d91f187fcb9" providerId="ADAL" clId="{A36AFA47-8C3C-4C5F-82CE-BDE2798AD502}" dt="2025-01-08T11:05:16.187" v="525" actId="1035"/>
          <ac:cxnSpMkLst>
            <pc:docMk/>
            <pc:sldMk cId="126407697" sldId="259"/>
            <ac:cxnSpMk id="14" creationId="{B3341CA6-C7D5-A1F1-47B3-CAEEAA1628AE}"/>
          </ac:cxnSpMkLst>
        </pc:cxnChg>
        <pc:cxnChg chg="add mod">
          <ac:chgData name="Madhusudan R A" userId="72b0df05-12ff-40d2-92c5-5d91f187fcb9" providerId="ADAL" clId="{A36AFA47-8C3C-4C5F-82CE-BDE2798AD502}" dt="2025-01-08T11:05:16.187" v="525" actId="1035"/>
          <ac:cxnSpMkLst>
            <pc:docMk/>
            <pc:sldMk cId="126407697" sldId="259"/>
            <ac:cxnSpMk id="17" creationId="{51DBC2B0-1E39-9293-8ECF-DB67FBB54090}"/>
          </ac:cxnSpMkLst>
        </pc:cxnChg>
        <pc:cxnChg chg="add mod">
          <ac:chgData name="Madhusudan R A" userId="72b0df05-12ff-40d2-92c5-5d91f187fcb9" providerId="ADAL" clId="{A36AFA47-8C3C-4C5F-82CE-BDE2798AD502}" dt="2025-01-08T11:19:31.271" v="722" actId="20577"/>
          <ac:cxnSpMkLst>
            <pc:docMk/>
            <pc:sldMk cId="126407697" sldId="259"/>
            <ac:cxnSpMk id="33" creationId="{4BF2E7CF-CE60-0551-5D70-E6EED20CC272}"/>
          </ac:cxnSpMkLst>
        </pc:cxnChg>
        <pc:cxnChg chg="add mod">
          <ac:chgData name="Madhusudan R A" userId="72b0df05-12ff-40d2-92c5-5d91f187fcb9" providerId="ADAL" clId="{A36AFA47-8C3C-4C5F-82CE-BDE2798AD502}" dt="2025-01-08T11:06:52.296" v="537" actId="1037"/>
          <ac:cxnSpMkLst>
            <pc:docMk/>
            <pc:sldMk cId="126407697" sldId="259"/>
            <ac:cxnSpMk id="36" creationId="{0F5BE65F-CDF9-82E7-52DC-B7BFB3847CD4}"/>
          </ac:cxnSpMkLst>
        </pc:cxnChg>
        <pc:cxnChg chg="add mod">
          <ac:chgData name="Madhusudan R A" userId="72b0df05-12ff-40d2-92c5-5d91f187fcb9" providerId="ADAL" clId="{A36AFA47-8C3C-4C5F-82CE-BDE2798AD502}" dt="2025-01-08T11:19:46.601" v="723" actId="14100"/>
          <ac:cxnSpMkLst>
            <pc:docMk/>
            <pc:sldMk cId="126407697" sldId="259"/>
            <ac:cxnSpMk id="45" creationId="{8DBF6CCC-6B21-EE5F-6DFA-47519849A071}"/>
          </ac:cxnSpMkLst>
        </pc:cxnChg>
        <pc:cxnChg chg="mod">
          <ac:chgData name="Madhusudan R A" userId="72b0df05-12ff-40d2-92c5-5d91f187fcb9" providerId="ADAL" clId="{A36AFA47-8C3C-4C5F-82CE-BDE2798AD502}" dt="2025-01-08T11:03:30.147" v="468" actId="1036"/>
          <ac:cxnSpMkLst>
            <pc:docMk/>
            <pc:sldMk cId="126407697" sldId="259"/>
            <ac:cxnSpMk id="87" creationId="{A071167A-1873-0248-3718-4E74F0422CCC}"/>
          </ac:cxnSpMkLst>
        </pc:cxnChg>
        <pc:cxnChg chg="mod">
          <ac:chgData name="Madhusudan R A" userId="72b0df05-12ff-40d2-92c5-5d91f187fcb9" providerId="ADAL" clId="{A36AFA47-8C3C-4C5F-82CE-BDE2798AD502}" dt="2025-01-08T11:03:30.147" v="468" actId="1036"/>
          <ac:cxnSpMkLst>
            <pc:docMk/>
            <pc:sldMk cId="126407697" sldId="259"/>
            <ac:cxnSpMk id="88" creationId="{A9692D11-BC43-11F4-2967-DFFB892F3085}"/>
          </ac:cxnSpMkLst>
        </pc:cxnChg>
        <pc:cxnChg chg="mod">
          <ac:chgData name="Madhusudan R A" userId="72b0df05-12ff-40d2-92c5-5d91f187fcb9" providerId="ADAL" clId="{A36AFA47-8C3C-4C5F-82CE-BDE2798AD502}" dt="2025-01-08T11:03:30.147" v="468" actId="1036"/>
          <ac:cxnSpMkLst>
            <pc:docMk/>
            <pc:sldMk cId="126407697" sldId="259"/>
            <ac:cxnSpMk id="102" creationId="{DB00DDF4-6561-FBEE-80B4-73138A439601}"/>
          </ac:cxnSpMkLst>
        </pc:cxnChg>
        <pc:cxnChg chg="mod">
          <ac:chgData name="Madhusudan R A" userId="72b0df05-12ff-40d2-92c5-5d91f187fcb9" providerId="ADAL" clId="{A36AFA47-8C3C-4C5F-82CE-BDE2798AD502}" dt="2025-01-08T11:03:30.147" v="468" actId="1036"/>
          <ac:cxnSpMkLst>
            <pc:docMk/>
            <pc:sldMk cId="126407697" sldId="259"/>
            <ac:cxnSpMk id="104" creationId="{E4C70905-3809-3BBC-0B19-AFF44A5DDCEE}"/>
          </ac:cxnSpMkLst>
        </pc:cxnChg>
      </pc:sldChg>
      <pc:sldChg chg="modSp mod">
        <pc:chgData name="Madhusudan R A" userId="72b0df05-12ff-40d2-92c5-5d91f187fcb9" providerId="ADAL" clId="{A36AFA47-8C3C-4C5F-82CE-BDE2798AD502}" dt="2025-01-08T15:24:05.474" v="748" actId="313"/>
        <pc:sldMkLst>
          <pc:docMk/>
          <pc:sldMk cId="3821144336" sldId="260"/>
        </pc:sldMkLst>
        <pc:spChg chg="mod">
          <ac:chgData name="Madhusudan R A" userId="72b0df05-12ff-40d2-92c5-5d91f187fcb9" providerId="ADAL" clId="{A36AFA47-8C3C-4C5F-82CE-BDE2798AD502}" dt="2025-01-08T15:24:00.384" v="745" actId="313"/>
          <ac:spMkLst>
            <pc:docMk/>
            <pc:sldMk cId="3821144336" sldId="260"/>
            <ac:spMk id="30" creationId="{2113E67A-F5CB-C9EC-8340-2116B26E2241}"/>
          </ac:spMkLst>
        </pc:spChg>
        <pc:spChg chg="mod">
          <ac:chgData name="Madhusudan R A" userId="72b0df05-12ff-40d2-92c5-5d91f187fcb9" providerId="ADAL" clId="{A36AFA47-8C3C-4C5F-82CE-BDE2798AD502}" dt="2025-01-08T15:24:01.560" v="746" actId="313"/>
          <ac:spMkLst>
            <pc:docMk/>
            <pc:sldMk cId="3821144336" sldId="260"/>
            <ac:spMk id="39" creationId="{FB30BFBC-4EC3-67F9-E77D-67569E821820}"/>
          </ac:spMkLst>
        </pc:spChg>
        <pc:spChg chg="mod">
          <ac:chgData name="Madhusudan R A" userId="72b0df05-12ff-40d2-92c5-5d91f187fcb9" providerId="ADAL" clId="{A36AFA47-8C3C-4C5F-82CE-BDE2798AD502}" dt="2025-01-08T15:24:02.730" v="747" actId="313"/>
          <ac:spMkLst>
            <pc:docMk/>
            <pc:sldMk cId="3821144336" sldId="260"/>
            <ac:spMk id="67" creationId="{69F257A1-8ECB-93B8-2022-E8CFC6F49863}"/>
          </ac:spMkLst>
        </pc:spChg>
        <pc:spChg chg="mod">
          <ac:chgData name="Madhusudan R A" userId="72b0df05-12ff-40d2-92c5-5d91f187fcb9" providerId="ADAL" clId="{A36AFA47-8C3C-4C5F-82CE-BDE2798AD502}" dt="2025-01-08T15:24:05.474" v="748" actId="313"/>
          <ac:spMkLst>
            <pc:docMk/>
            <pc:sldMk cId="3821144336" sldId="260"/>
            <ac:spMk id="68" creationId="{52FA48DB-F8E5-C30C-F821-834514DA9DC9}"/>
          </ac:spMkLst>
        </pc:spChg>
      </pc:sldChg>
      <pc:sldChg chg="addSp modSp mod">
        <pc:chgData name="Madhusudan R A" userId="72b0df05-12ff-40d2-92c5-5d91f187fcb9" providerId="ADAL" clId="{A36AFA47-8C3C-4C5F-82CE-BDE2798AD502}" dt="2025-01-08T16:07:17.908" v="792" actId="1076"/>
        <pc:sldMkLst>
          <pc:docMk/>
          <pc:sldMk cId="2256744402" sldId="267"/>
        </pc:sldMkLst>
        <pc:spChg chg="mod">
          <ac:chgData name="Madhusudan R A" userId="72b0df05-12ff-40d2-92c5-5d91f187fcb9" providerId="ADAL" clId="{A36AFA47-8C3C-4C5F-82CE-BDE2798AD502}" dt="2025-01-08T16:07:13.413" v="791" actId="20577"/>
          <ac:spMkLst>
            <pc:docMk/>
            <pc:sldMk cId="2256744402" sldId="267"/>
            <ac:spMk id="8" creationId="{61176E81-4902-5115-AC67-C830877257E3}"/>
          </ac:spMkLst>
        </pc:spChg>
        <pc:picChg chg="add mod">
          <ac:chgData name="Madhusudan R A" userId="72b0df05-12ff-40d2-92c5-5d91f187fcb9" providerId="ADAL" clId="{A36AFA47-8C3C-4C5F-82CE-BDE2798AD502}" dt="2025-01-08T16:07:17.908" v="792" actId="1076"/>
          <ac:picMkLst>
            <pc:docMk/>
            <pc:sldMk cId="2256744402" sldId="267"/>
            <ac:picMk id="10" creationId="{FA2D1838-AFB7-6ACB-7A07-BC196E9CDC5F}"/>
          </ac:picMkLst>
        </pc:picChg>
      </pc:sldChg>
      <pc:sldChg chg="modSp mod">
        <pc:chgData name="Madhusudan R A" userId="72b0df05-12ff-40d2-92c5-5d91f187fcb9" providerId="ADAL" clId="{A36AFA47-8C3C-4C5F-82CE-BDE2798AD502}" dt="2025-01-08T15:23:57.840" v="744" actId="313"/>
        <pc:sldMkLst>
          <pc:docMk/>
          <pc:sldMk cId="3334847027" sldId="2147483643"/>
        </pc:sldMkLst>
        <pc:spChg chg="mod">
          <ac:chgData name="Madhusudan R A" userId="72b0df05-12ff-40d2-92c5-5d91f187fcb9" providerId="ADAL" clId="{A36AFA47-8C3C-4C5F-82CE-BDE2798AD502}" dt="2025-01-08T15:23:57.840" v="744" actId="313"/>
          <ac:spMkLst>
            <pc:docMk/>
            <pc:sldMk cId="3334847027" sldId="2147483643"/>
            <ac:spMk id="297" creationId="{7AA96067-1D83-3251-414B-89C5CDFE2837}"/>
          </ac:spMkLst>
        </pc:spChg>
      </pc:sldChg>
    </pc:docChg>
  </pc:docChgLst>
  <pc:docChgLst>
    <pc:chgData name="Tejeshwar Prasad" userId="S::tejeshwar.prasad@igglobal.com::8d89d001-0c06-4a9c-9645-8cabecacc8c1" providerId="AD" clId="Web-{EFB7F79C-D543-CF61-CFD7-4442850F8C05}"/>
    <pc:docChg chg="addSld delSld modSld modSection">
      <pc:chgData name="Tejeshwar Prasad" userId="S::tejeshwar.prasad@igglobal.com::8d89d001-0c06-4a9c-9645-8cabecacc8c1" providerId="AD" clId="Web-{EFB7F79C-D543-CF61-CFD7-4442850F8C05}" dt="2024-12-17T05:29:28.384" v="19" actId="1076"/>
      <pc:docMkLst>
        <pc:docMk/>
      </pc:docMkLst>
      <pc:sldChg chg="modSp">
        <pc:chgData name="Tejeshwar Prasad" userId="S::tejeshwar.prasad@igglobal.com::8d89d001-0c06-4a9c-9645-8cabecacc8c1" providerId="AD" clId="Web-{EFB7F79C-D543-CF61-CFD7-4442850F8C05}" dt="2024-12-17T05:29:28.384" v="19" actId="1076"/>
        <pc:sldMkLst>
          <pc:docMk/>
          <pc:sldMk cId="2256744402" sldId="267"/>
        </pc:sldMkLst>
        <pc:spChg chg="mod">
          <ac:chgData name="Tejeshwar Prasad" userId="S::tejeshwar.prasad@igglobal.com::8d89d001-0c06-4a9c-9645-8cabecacc8c1" providerId="AD" clId="Web-{EFB7F79C-D543-CF61-CFD7-4442850F8C05}" dt="2024-12-17T05:29:28.384" v="19" actId="1076"/>
          <ac:spMkLst>
            <pc:docMk/>
            <pc:sldMk cId="2256744402" sldId="267"/>
            <ac:spMk id="5" creationId="{F5888E4C-BB02-47DA-034E-5E99663F6C07}"/>
          </ac:spMkLst>
        </pc:spChg>
        <pc:picChg chg="mod">
          <ac:chgData name="Tejeshwar Prasad" userId="S::tejeshwar.prasad@igglobal.com::8d89d001-0c06-4a9c-9645-8cabecacc8c1" providerId="AD" clId="Web-{EFB7F79C-D543-CF61-CFD7-4442850F8C05}" dt="2024-12-17T05:28:52.259" v="18" actId="1076"/>
          <ac:picMkLst>
            <pc:docMk/>
            <pc:sldMk cId="2256744402" sldId="267"/>
            <ac:picMk id="11" creationId="{7BB7D653-5E85-DAE5-B6CC-59B67A2CAEF6}"/>
          </ac:picMkLst>
        </pc:picChg>
      </pc:sldChg>
      <pc:sldChg chg="delSp modSp add del replId">
        <pc:chgData name="Tejeshwar Prasad" userId="S::tejeshwar.prasad@igglobal.com::8d89d001-0c06-4a9c-9645-8cabecacc8c1" providerId="AD" clId="Web-{EFB7F79C-D543-CF61-CFD7-4442850F8C05}" dt="2024-12-16T13:09:50.665" v="16"/>
        <pc:sldMkLst>
          <pc:docMk/>
          <pc:sldMk cId="356176105" sldId="2147483646"/>
        </pc:sldMkLst>
      </pc:sldChg>
    </pc:docChg>
  </pc:docChgLst>
  <pc:docChgLst>
    <pc:chgData name="Madhusudan R A" userId="72b0df05-12ff-40d2-92c5-5d91f187fcb9" providerId="ADAL" clId="{153FCCC2-9A41-4F01-904A-0A6F50E3BABB}"/>
    <pc:docChg chg="undo redo custSel addSld modSld sldOrd">
      <pc:chgData name="Madhusudan R A" userId="72b0df05-12ff-40d2-92c5-5d91f187fcb9" providerId="ADAL" clId="{153FCCC2-9A41-4F01-904A-0A6F50E3BABB}" dt="2025-01-22T05:32:10.394" v="334"/>
      <pc:docMkLst>
        <pc:docMk/>
      </pc:docMkLst>
      <pc:sldChg chg="addSp modSp new mod ord">
        <pc:chgData name="Madhusudan R A" userId="72b0df05-12ff-40d2-92c5-5d91f187fcb9" providerId="ADAL" clId="{153FCCC2-9A41-4F01-904A-0A6F50E3BABB}" dt="2025-01-22T05:31:41.129" v="332" actId="113"/>
        <pc:sldMkLst>
          <pc:docMk/>
          <pc:sldMk cId="3514206462" sldId="262"/>
        </pc:sldMkLst>
        <pc:spChg chg="add mod">
          <ac:chgData name="Madhusudan R A" userId="72b0df05-12ff-40d2-92c5-5d91f187fcb9" providerId="ADAL" clId="{153FCCC2-9A41-4F01-904A-0A6F50E3BABB}" dt="2025-01-22T05:13:25.888" v="217" actId="20577"/>
          <ac:spMkLst>
            <pc:docMk/>
            <pc:sldMk cId="3514206462" sldId="262"/>
            <ac:spMk id="2" creationId="{C9CC1FDA-0310-68E5-E3B1-BE837BE8861F}"/>
          </ac:spMkLst>
        </pc:spChg>
        <pc:spChg chg="add mod">
          <ac:chgData name="Madhusudan R A" userId="72b0df05-12ff-40d2-92c5-5d91f187fcb9" providerId="ADAL" clId="{153FCCC2-9A41-4F01-904A-0A6F50E3BABB}" dt="2025-01-22T05:14:23.664" v="223" actId="33524"/>
          <ac:spMkLst>
            <pc:docMk/>
            <pc:sldMk cId="3514206462" sldId="262"/>
            <ac:spMk id="3" creationId="{FB8ED7DF-914F-4734-4FE7-99EF294C881C}"/>
          </ac:spMkLst>
        </pc:spChg>
        <pc:spChg chg="mod">
          <ac:chgData name="Madhusudan R A" userId="72b0df05-12ff-40d2-92c5-5d91f187fcb9" providerId="ADAL" clId="{153FCCC2-9A41-4F01-904A-0A6F50E3BABB}" dt="2025-01-22T05:31:20.777" v="327"/>
          <ac:spMkLst>
            <pc:docMk/>
            <pc:sldMk cId="3514206462" sldId="262"/>
            <ac:spMk id="5" creationId="{AA1AE2E4-4EB0-4AF8-A36D-6F2DB6076E5A}"/>
          </ac:spMkLst>
        </pc:spChg>
        <pc:spChg chg="mod">
          <ac:chgData name="Madhusudan R A" userId="72b0df05-12ff-40d2-92c5-5d91f187fcb9" providerId="ADAL" clId="{153FCCC2-9A41-4F01-904A-0A6F50E3BABB}" dt="2025-01-22T05:31:41.129" v="332" actId="113"/>
          <ac:spMkLst>
            <pc:docMk/>
            <pc:sldMk cId="3514206462" sldId="262"/>
            <ac:spMk id="6" creationId="{C11471C9-EBAB-6341-8A6B-25AEC6507020}"/>
          </ac:spMkLst>
        </pc:spChg>
        <pc:spChg chg="add">
          <ac:chgData name="Madhusudan R A" userId="72b0df05-12ff-40d2-92c5-5d91f187fcb9" providerId="ADAL" clId="{153FCCC2-9A41-4F01-904A-0A6F50E3BABB}" dt="2025-01-22T05:17:28.122" v="238"/>
          <ac:spMkLst>
            <pc:docMk/>
            <pc:sldMk cId="3514206462" sldId="262"/>
            <ac:spMk id="7" creationId="{00F36412-539D-7DED-831C-20605BD4CB4E}"/>
          </ac:spMkLst>
        </pc:spChg>
        <pc:spChg chg="add mod">
          <ac:chgData name="Madhusudan R A" userId="72b0df05-12ff-40d2-92c5-5d91f187fcb9" providerId="ADAL" clId="{153FCCC2-9A41-4F01-904A-0A6F50E3BABB}" dt="2025-01-22T05:17:39.334" v="242"/>
          <ac:spMkLst>
            <pc:docMk/>
            <pc:sldMk cId="3514206462" sldId="262"/>
            <ac:spMk id="8" creationId="{18A4B88E-B22A-92C1-8F30-0E2C7AED0886}"/>
          </ac:spMkLst>
        </pc:spChg>
        <pc:spChg chg="add mod">
          <ac:chgData name="Madhusudan R A" userId="72b0df05-12ff-40d2-92c5-5d91f187fcb9" providerId="ADAL" clId="{153FCCC2-9A41-4F01-904A-0A6F50E3BABB}" dt="2025-01-22T05:17:38.342" v="241"/>
          <ac:spMkLst>
            <pc:docMk/>
            <pc:sldMk cId="3514206462" sldId="262"/>
            <ac:spMk id="9" creationId="{AF225FB9-0B00-67D6-057B-9466E0941C15}"/>
          </ac:spMkLst>
        </pc:spChg>
        <pc:spChg chg="add">
          <ac:chgData name="Madhusudan R A" userId="72b0df05-12ff-40d2-92c5-5d91f187fcb9" providerId="ADAL" clId="{153FCCC2-9A41-4F01-904A-0A6F50E3BABB}" dt="2025-01-22T05:17:47.988" v="247"/>
          <ac:spMkLst>
            <pc:docMk/>
            <pc:sldMk cId="3514206462" sldId="262"/>
            <ac:spMk id="10" creationId="{F6410356-7F89-DE21-5737-4B8C6322365F}"/>
          </ac:spMkLst>
        </pc:spChg>
        <pc:spChg chg="add mod">
          <ac:chgData name="Madhusudan R A" userId="72b0df05-12ff-40d2-92c5-5d91f187fcb9" providerId="ADAL" clId="{153FCCC2-9A41-4F01-904A-0A6F50E3BABB}" dt="2025-01-22T05:22:59.526" v="272" actId="1076"/>
          <ac:spMkLst>
            <pc:docMk/>
            <pc:sldMk cId="3514206462" sldId="262"/>
            <ac:spMk id="14" creationId="{2FCA45FB-DDCE-2849-C7B6-3876605A2C1B}"/>
          </ac:spMkLst>
        </pc:spChg>
        <pc:spChg chg="add">
          <ac:chgData name="Madhusudan R A" userId="72b0df05-12ff-40d2-92c5-5d91f187fcb9" providerId="ADAL" clId="{153FCCC2-9A41-4F01-904A-0A6F50E3BABB}" dt="2025-01-22T05:25:22.362" v="281"/>
          <ac:spMkLst>
            <pc:docMk/>
            <pc:sldMk cId="3514206462" sldId="262"/>
            <ac:spMk id="15" creationId="{5C804A9A-8B6C-0C1F-F437-D9C7586B32A4}"/>
          </ac:spMkLst>
        </pc:spChg>
        <pc:spChg chg="add">
          <ac:chgData name="Madhusudan R A" userId="72b0df05-12ff-40d2-92c5-5d91f187fcb9" providerId="ADAL" clId="{153FCCC2-9A41-4F01-904A-0A6F50E3BABB}" dt="2025-01-22T05:26:49.035" v="293"/>
          <ac:spMkLst>
            <pc:docMk/>
            <pc:sldMk cId="3514206462" sldId="262"/>
            <ac:spMk id="16" creationId="{3BE4AF92-503F-A658-E540-C7DA8D55D121}"/>
          </ac:spMkLst>
        </pc:spChg>
        <pc:grpChg chg="add mod">
          <ac:chgData name="Madhusudan R A" userId="72b0df05-12ff-40d2-92c5-5d91f187fcb9" providerId="ADAL" clId="{153FCCC2-9A41-4F01-904A-0A6F50E3BABB}" dt="2025-01-22T05:31:20.777" v="327"/>
          <ac:grpSpMkLst>
            <pc:docMk/>
            <pc:sldMk cId="3514206462" sldId="262"/>
            <ac:grpSpMk id="4" creationId="{2E45D8A6-B3D0-BAAC-207B-FBFA5E05A23B}"/>
          </ac:grpSpMkLst>
        </pc:grpChg>
        <pc:picChg chg="add mod">
          <ac:chgData name="Madhusudan R A" userId="72b0df05-12ff-40d2-92c5-5d91f187fcb9" providerId="ADAL" clId="{153FCCC2-9A41-4F01-904A-0A6F50E3BABB}" dt="2025-01-22T05:25:31.815" v="286" actId="14100"/>
          <ac:picMkLst>
            <pc:docMk/>
            <pc:sldMk cId="3514206462" sldId="262"/>
            <ac:picMk id="12" creationId="{097DBE3F-AED5-6A4B-6E80-E38921F00388}"/>
          </ac:picMkLst>
        </pc:picChg>
      </pc:sldChg>
      <pc:sldChg chg="delSp modSp mod">
        <pc:chgData name="Madhusudan R A" userId="72b0df05-12ff-40d2-92c5-5d91f187fcb9" providerId="ADAL" clId="{153FCCC2-9A41-4F01-904A-0A6F50E3BABB}" dt="2025-01-22T05:10:21.091" v="184" actId="20577"/>
        <pc:sldMkLst>
          <pc:docMk/>
          <pc:sldMk cId="2256744402" sldId="267"/>
        </pc:sldMkLst>
        <pc:spChg chg="mod">
          <ac:chgData name="Madhusudan R A" userId="72b0df05-12ff-40d2-92c5-5d91f187fcb9" providerId="ADAL" clId="{153FCCC2-9A41-4F01-904A-0A6F50E3BABB}" dt="2025-01-22T05:08:54.044" v="116" actId="1076"/>
          <ac:spMkLst>
            <pc:docMk/>
            <pc:sldMk cId="2256744402" sldId="267"/>
            <ac:spMk id="5" creationId="{F5888E4C-BB02-47DA-034E-5E99663F6C07}"/>
          </ac:spMkLst>
        </pc:spChg>
        <pc:spChg chg="mod">
          <ac:chgData name="Madhusudan R A" userId="72b0df05-12ff-40d2-92c5-5d91f187fcb9" providerId="ADAL" clId="{153FCCC2-9A41-4F01-904A-0A6F50E3BABB}" dt="2025-01-22T05:09:40.553" v="137" actId="1076"/>
          <ac:spMkLst>
            <pc:docMk/>
            <pc:sldMk cId="2256744402" sldId="267"/>
            <ac:spMk id="7" creationId="{F2F02018-C00C-5AF2-763D-3FE1F3FCBE69}"/>
          </ac:spMkLst>
        </pc:spChg>
        <pc:spChg chg="mod">
          <ac:chgData name="Madhusudan R A" userId="72b0df05-12ff-40d2-92c5-5d91f187fcb9" providerId="ADAL" clId="{153FCCC2-9A41-4F01-904A-0A6F50E3BABB}" dt="2025-01-22T05:10:07.216" v="170" actId="20577"/>
          <ac:spMkLst>
            <pc:docMk/>
            <pc:sldMk cId="2256744402" sldId="267"/>
            <ac:spMk id="8" creationId="{61176E81-4902-5115-AC67-C830877257E3}"/>
          </ac:spMkLst>
        </pc:spChg>
        <pc:spChg chg="mod">
          <ac:chgData name="Madhusudan R A" userId="72b0df05-12ff-40d2-92c5-5d91f187fcb9" providerId="ADAL" clId="{153FCCC2-9A41-4F01-904A-0A6F50E3BABB}" dt="2025-01-22T05:10:21.091" v="184" actId="20577"/>
          <ac:spMkLst>
            <pc:docMk/>
            <pc:sldMk cId="2256744402" sldId="267"/>
            <ac:spMk id="9" creationId="{0E24C110-DF96-943B-E4CA-74FFB820DB8B}"/>
          </ac:spMkLst>
        </pc:spChg>
        <pc:picChg chg="del">
          <ac:chgData name="Madhusudan R A" userId="72b0df05-12ff-40d2-92c5-5d91f187fcb9" providerId="ADAL" clId="{153FCCC2-9A41-4F01-904A-0A6F50E3BABB}" dt="2025-01-22T05:06:45.277" v="0" actId="478"/>
          <ac:picMkLst>
            <pc:docMk/>
            <pc:sldMk cId="2256744402" sldId="267"/>
            <ac:picMk id="1028" creationId="{728AA1C6-F7C4-4297-E8EE-479021528739}"/>
          </ac:picMkLst>
        </pc:picChg>
      </pc:sldChg>
      <pc:sldChg chg="ord">
        <pc:chgData name="Madhusudan R A" userId="72b0df05-12ff-40d2-92c5-5d91f187fcb9" providerId="ADAL" clId="{153FCCC2-9A41-4F01-904A-0A6F50E3BABB}" dt="2025-01-22T05:32:10.394" v="334"/>
        <pc:sldMkLst>
          <pc:docMk/>
          <pc:sldMk cId="3255974720" sldId="2147483519"/>
        </pc:sldMkLst>
      </pc:sldChg>
    </pc:docChg>
  </pc:docChgLst>
  <pc:docChgLst>
    <pc:chgData name="Rupesh Kumar R Jain" userId="302726b6-f884-4c36-8bbf-3391835e5d67" providerId="ADAL" clId="{01C3E497-5F73-4348-9D2D-2C1529CC3B14}"/>
    <pc:docChg chg="undo redo custSel addSld delSld modSld sldOrd">
      <pc:chgData name="Rupesh Kumar R Jain" userId="302726b6-f884-4c36-8bbf-3391835e5d67" providerId="ADAL" clId="{01C3E497-5F73-4348-9D2D-2C1529CC3B14}" dt="2025-01-09T11:18:31.916" v="3413" actId="207"/>
      <pc:docMkLst>
        <pc:docMk/>
      </pc:docMkLst>
      <pc:sldChg chg="addSp modSp mod">
        <pc:chgData name="Rupesh Kumar R Jain" userId="302726b6-f884-4c36-8bbf-3391835e5d67" providerId="ADAL" clId="{01C3E497-5F73-4348-9D2D-2C1529CC3B14}" dt="2025-01-09T05:03:13.241" v="3181" actId="1036"/>
        <pc:sldMkLst>
          <pc:docMk/>
          <pc:sldMk cId="809561835" sldId="256"/>
        </pc:sldMkLst>
        <pc:spChg chg="mod">
          <ac:chgData name="Rupesh Kumar R Jain" userId="302726b6-f884-4c36-8bbf-3391835e5d67" providerId="ADAL" clId="{01C3E497-5F73-4348-9D2D-2C1529CC3B14}" dt="2025-01-09T05:03:13.241" v="3181" actId="1036"/>
          <ac:spMkLst>
            <pc:docMk/>
            <pc:sldMk cId="809561835" sldId="256"/>
            <ac:spMk id="2" creationId="{5A85763E-A0FD-9A55-B961-748E6E3A3C68}"/>
          </ac:spMkLst>
        </pc:spChg>
        <pc:spChg chg="add mod">
          <ac:chgData name="Rupesh Kumar R Jain" userId="302726b6-f884-4c36-8bbf-3391835e5d67" providerId="ADAL" clId="{01C3E497-5F73-4348-9D2D-2C1529CC3B14}" dt="2025-01-08T10:52:34.198" v="2080" actId="12"/>
          <ac:spMkLst>
            <pc:docMk/>
            <pc:sldMk cId="809561835" sldId="256"/>
            <ac:spMk id="3" creationId="{E22BA5C8-F290-ABDF-F85B-ED85913D5DEB}"/>
          </ac:spMkLst>
        </pc:spChg>
        <pc:spChg chg="mod">
          <ac:chgData name="Rupesh Kumar R Jain" userId="302726b6-f884-4c36-8bbf-3391835e5d67" providerId="ADAL" clId="{01C3E497-5F73-4348-9D2D-2C1529CC3B14}" dt="2025-01-09T04:58:55.828" v="3062" actId="552"/>
          <ac:spMkLst>
            <pc:docMk/>
            <pc:sldMk cId="809561835" sldId="256"/>
            <ac:spMk id="4" creationId="{90CF1F2C-6B68-D6A7-84F1-D13E66E0E64A}"/>
          </ac:spMkLst>
        </pc:spChg>
        <pc:spChg chg="mod">
          <ac:chgData name="Rupesh Kumar R Jain" userId="302726b6-f884-4c36-8bbf-3391835e5d67" providerId="ADAL" clId="{01C3E497-5F73-4348-9D2D-2C1529CC3B14}" dt="2025-01-09T04:59:03.514" v="3063" actId="552"/>
          <ac:spMkLst>
            <pc:docMk/>
            <pc:sldMk cId="809561835" sldId="256"/>
            <ac:spMk id="5" creationId="{1BE68987-E407-AF8B-521E-35BCCFDC1518}"/>
          </ac:spMkLst>
        </pc:spChg>
        <pc:spChg chg="mod">
          <ac:chgData name="Rupesh Kumar R Jain" userId="302726b6-f884-4c36-8bbf-3391835e5d67" providerId="ADAL" clId="{01C3E497-5F73-4348-9D2D-2C1529CC3B14}" dt="2025-01-09T05:02:59.033" v="3174" actId="1035"/>
          <ac:spMkLst>
            <pc:docMk/>
            <pc:sldMk cId="809561835" sldId="256"/>
            <ac:spMk id="12" creationId="{42546190-027E-5670-CB30-E946831CB1C6}"/>
          </ac:spMkLst>
        </pc:spChg>
        <pc:spChg chg="mod">
          <ac:chgData name="Rupesh Kumar R Jain" userId="302726b6-f884-4c36-8bbf-3391835e5d67" providerId="ADAL" clId="{01C3E497-5F73-4348-9D2D-2C1529CC3B14}" dt="2025-01-09T05:03:09.512" v="3177" actId="1035"/>
          <ac:spMkLst>
            <pc:docMk/>
            <pc:sldMk cId="809561835" sldId="256"/>
            <ac:spMk id="13" creationId="{E4AD2736-6505-31C0-2ACA-FD68AB3329F7}"/>
          </ac:spMkLst>
        </pc:spChg>
        <pc:spChg chg="mod">
          <ac:chgData name="Rupesh Kumar R Jain" userId="302726b6-f884-4c36-8bbf-3391835e5d67" providerId="ADAL" clId="{01C3E497-5F73-4348-9D2D-2C1529CC3B14}" dt="2025-01-09T04:59:56.322" v="3068" actId="552"/>
          <ac:spMkLst>
            <pc:docMk/>
            <pc:sldMk cId="809561835" sldId="256"/>
            <ac:spMk id="48" creationId="{3765938E-1AA6-7E5D-B765-93D54AA1EF94}"/>
          </ac:spMkLst>
        </pc:spChg>
        <pc:spChg chg="mod">
          <ac:chgData name="Rupesh Kumar R Jain" userId="302726b6-f884-4c36-8bbf-3391835e5d67" providerId="ADAL" clId="{01C3E497-5F73-4348-9D2D-2C1529CC3B14}" dt="2025-01-09T04:58:55.828" v="3062" actId="552"/>
          <ac:spMkLst>
            <pc:docMk/>
            <pc:sldMk cId="809561835" sldId="256"/>
            <ac:spMk id="49" creationId="{84586E89-1FFE-157F-9C6C-E7C43C5B5569}"/>
          </ac:spMkLst>
        </pc:spChg>
        <pc:spChg chg="mod">
          <ac:chgData name="Rupesh Kumar R Jain" userId="302726b6-f884-4c36-8bbf-3391835e5d67" providerId="ADAL" clId="{01C3E497-5F73-4348-9D2D-2C1529CC3B14}" dt="2025-01-09T04:59:03.514" v="3063" actId="552"/>
          <ac:spMkLst>
            <pc:docMk/>
            <pc:sldMk cId="809561835" sldId="256"/>
            <ac:spMk id="50" creationId="{DCB52A67-B1CA-B0A5-8B6F-39C478B9B9A5}"/>
          </ac:spMkLst>
        </pc:spChg>
        <pc:spChg chg="mod">
          <ac:chgData name="Rupesh Kumar R Jain" userId="302726b6-f884-4c36-8bbf-3391835e5d67" providerId="ADAL" clId="{01C3E497-5F73-4348-9D2D-2C1529CC3B14}" dt="2025-01-09T04:59:07.689" v="3064" actId="552"/>
          <ac:spMkLst>
            <pc:docMk/>
            <pc:sldMk cId="809561835" sldId="256"/>
            <ac:spMk id="51" creationId="{C29C3686-7EA6-8548-35B8-4C39BA18218A}"/>
          </ac:spMkLst>
        </pc:spChg>
        <pc:spChg chg="mod">
          <ac:chgData name="Rupesh Kumar R Jain" userId="302726b6-f884-4c36-8bbf-3391835e5d67" providerId="ADAL" clId="{01C3E497-5F73-4348-9D2D-2C1529CC3B14}" dt="2025-01-09T04:59:12.016" v="3065" actId="552"/>
          <ac:spMkLst>
            <pc:docMk/>
            <pc:sldMk cId="809561835" sldId="256"/>
            <ac:spMk id="52" creationId="{850DED20-96E3-885F-A0F4-969578BD9881}"/>
          </ac:spMkLst>
        </pc:spChg>
        <pc:spChg chg="mod">
          <ac:chgData name="Rupesh Kumar R Jain" userId="302726b6-f884-4c36-8bbf-3391835e5d67" providerId="ADAL" clId="{01C3E497-5F73-4348-9D2D-2C1529CC3B14}" dt="2025-01-09T05:00:24.247" v="3091" actId="552"/>
          <ac:spMkLst>
            <pc:docMk/>
            <pc:sldMk cId="809561835" sldId="256"/>
            <ac:spMk id="55" creationId="{301C4668-168D-C87C-FEF8-FD6050B5089F}"/>
          </ac:spMkLst>
        </pc:spChg>
        <pc:spChg chg="mod">
          <ac:chgData name="Rupesh Kumar R Jain" userId="302726b6-f884-4c36-8bbf-3391835e5d67" providerId="ADAL" clId="{01C3E497-5F73-4348-9D2D-2C1529CC3B14}" dt="2025-01-09T04:59:07.689" v="3064" actId="552"/>
          <ac:spMkLst>
            <pc:docMk/>
            <pc:sldMk cId="809561835" sldId="256"/>
            <ac:spMk id="58" creationId="{FD5BAF05-C9C5-09C2-2C7F-C5A71E4E9B5B}"/>
          </ac:spMkLst>
        </pc:spChg>
        <pc:spChg chg="mod">
          <ac:chgData name="Rupesh Kumar R Jain" userId="302726b6-f884-4c36-8bbf-3391835e5d67" providerId="ADAL" clId="{01C3E497-5F73-4348-9D2D-2C1529CC3B14}" dt="2025-01-09T04:59:12.016" v="3065" actId="552"/>
          <ac:spMkLst>
            <pc:docMk/>
            <pc:sldMk cId="809561835" sldId="256"/>
            <ac:spMk id="59" creationId="{E71A4646-EF4F-DACF-4C74-4048B9283DF2}"/>
          </ac:spMkLst>
        </pc:spChg>
        <pc:spChg chg="mod">
          <ac:chgData name="Rupesh Kumar R Jain" userId="302726b6-f884-4c36-8bbf-3391835e5d67" providerId="ADAL" clId="{01C3E497-5F73-4348-9D2D-2C1529CC3B14}" dt="2025-01-09T05:00:15.084" v="3081" actId="552"/>
          <ac:spMkLst>
            <pc:docMk/>
            <pc:sldMk cId="809561835" sldId="256"/>
            <ac:spMk id="60" creationId="{BDE07C50-26A0-2219-011F-C3E06CD64915}"/>
          </ac:spMkLst>
        </pc:spChg>
        <pc:spChg chg="mod">
          <ac:chgData name="Rupesh Kumar R Jain" userId="302726b6-f884-4c36-8bbf-3391835e5d67" providerId="ADAL" clId="{01C3E497-5F73-4348-9D2D-2C1529CC3B14}" dt="2025-01-09T04:58:55.828" v="3062" actId="552"/>
          <ac:spMkLst>
            <pc:docMk/>
            <pc:sldMk cId="809561835" sldId="256"/>
            <ac:spMk id="61" creationId="{AFDE3AED-1BFF-2D53-9778-21598A4D982C}"/>
          </ac:spMkLst>
        </pc:spChg>
        <pc:spChg chg="mod">
          <ac:chgData name="Rupesh Kumar R Jain" userId="302726b6-f884-4c36-8bbf-3391835e5d67" providerId="ADAL" clId="{01C3E497-5F73-4348-9D2D-2C1529CC3B14}" dt="2025-01-09T04:59:03.514" v="3063" actId="552"/>
          <ac:spMkLst>
            <pc:docMk/>
            <pc:sldMk cId="809561835" sldId="256"/>
            <ac:spMk id="3073" creationId="{654A2317-379A-9947-D0CC-FFA1CFFE22A7}"/>
          </ac:spMkLst>
        </pc:spChg>
        <pc:spChg chg="mod">
          <ac:chgData name="Rupesh Kumar R Jain" userId="302726b6-f884-4c36-8bbf-3391835e5d67" providerId="ADAL" clId="{01C3E497-5F73-4348-9D2D-2C1529CC3B14}" dt="2025-01-09T04:59:07.689" v="3064" actId="552"/>
          <ac:spMkLst>
            <pc:docMk/>
            <pc:sldMk cId="809561835" sldId="256"/>
            <ac:spMk id="3075" creationId="{870B0A24-ECAA-C040-D578-7EA293720C8C}"/>
          </ac:spMkLst>
        </pc:spChg>
        <pc:spChg chg="mod">
          <ac:chgData name="Rupesh Kumar R Jain" userId="302726b6-f884-4c36-8bbf-3391835e5d67" providerId="ADAL" clId="{01C3E497-5F73-4348-9D2D-2C1529CC3B14}" dt="2025-01-09T04:59:12.016" v="3065" actId="552"/>
          <ac:spMkLst>
            <pc:docMk/>
            <pc:sldMk cId="809561835" sldId="256"/>
            <ac:spMk id="3077" creationId="{C2967E4E-BA9B-797B-4EA8-D4E9E5BC065F}"/>
          </ac:spMkLst>
        </pc:spChg>
        <pc:picChg chg="add mod">
          <ac:chgData name="Rupesh Kumar R Jain" userId="302726b6-f884-4c36-8bbf-3391835e5d67" providerId="ADAL" clId="{01C3E497-5F73-4348-9D2D-2C1529CC3B14}" dt="2025-01-09T04:58:55.828" v="3062" actId="552"/>
          <ac:picMkLst>
            <pc:docMk/>
            <pc:sldMk cId="809561835" sldId="256"/>
            <ac:picMk id="8" creationId="{D2D35622-854C-6F37-3E17-29DF702C744C}"/>
          </ac:picMkLst>
        </pc:picChg>
        <pc:picChg chg="mod">
          <ac:chgData name="Rupesh Kumar R Jain" userId="302726b6-f884-4c36-8bbf-3391835e5d67" providerId="ADAL" clId="{01C3E497-5F73-4348-9D2D-2C1529CC3B14}" dt="2025-01-09T05:03:13.241" v="3181" actId="1036"/>
          <ac:picMkLst>
            <pc:docMk/>
            <pc:sldMk cId="809561835" sldId="256"/>
            <ac:picMk id="21" creationId="{A6972305-8FE0-050E-788B-A25F77F72A26}"/>
          </ac:picMkLst>
        </pc:picChg>
        <pc:picChg chg="mod">
          <ac:chgData name="Rupesh Kumar R Jain" userId="302726b6-f884-4c36-8bbf-3391835e5d67" providerId="ADAL" clId="{01C3E497-5F73-4348-9D2D-2C1529CC3B14}" dt="2025-01-09T05:02:59.033" v="3174" actId="1035"/>
          <ac:picMkLst>
            <pc:docMk/>
            <pc:sldMk cId="809561835" sldId="256"/>
            <ac:picMk id="26" creationId="{05E58018-420C-2603-E6D7-CA3F6D4BC85D}"/>
          </ac:picMkLst>
        </pc:picChg>
        <pc:picChg chg="mod">
          <ac:chgData name="Rupesh Kumar R Jain" userId="302726b6-f884-4c36-8bbf-3391835e5d67" providerId="ADAL" clId="{01C3E497-5F73-4348-9D2D-2C1529CC3B14}" dt="2025-01-09T05:03:09.512" v="3177" actId="1035"/>
          <ac:picMkLst>
            <pc:docMk/>
            <pc:sldMk cId="809561835" sldId="256"/>
            <ac:picMk id="30" creationId="{F3FC4EB3-9555-8635-2F16-86237975628B}"/>
          </ac:picMkLst>
        </pc:picChg>
        <pc:picChg chg="mod">
          <ac:chgData name="Rupesh Kumar R Jain" userId="302726b6-f884-4c36-8bbf-3391835e5d67" providerId="ADAL" clId="{01C3E497-5F73-4348-9D2D-2C1529CC3B14}" dt="2025-01-09T04:59:12.016" v="3065" actId="552"/>
          <ac:picMkLst>
            <pc:docMk/>
            <pc:sldMk cId="809561835" sldId="256"/>
            <ac:picMk id="2050" creationId="{3D2BCB07-E134-6C3F-0EBB-C335E6FC2198}"/>
          </ac:picMkLst>
        </pc:picChg>
        <pc:picChg chg="mod">
          <ac:chgData name="Rupesh Kumar R Jain" userId="302726b6-f884-4c36-8bbf-3391835e5d67" providerId="ADAL" clId="{01C3E497-5F73-4348-9D2D-2C1529CC3B14}" dt="2025-01-09T04:59:07.689" v="3064" actId="552"/>
          <ac:picMkLst>
            <pc:docMk/>
            <pc:sldMk cId="809561835" sldId="256"/>
            <ac:picMk id="2056" creationId="{BF9F86B4-7AAA-29F0-D894-84C95BBF986E}"/>
          </ac:picMkLst>
        </pc:picChg>
        <pc:picChg chg="mod">
          <ac:chgData name="Rupesh Kumar R Jain" userId="302726b6-f884-4c36-8bbf-3391835e5d67" providerId="ADAL" clId="{01C3E497-5F73-4348-9D2D-2C1529CC3B14}" dt="2025-01-09T04:59:56.322" v="3068" actId="552"/>
          <ac:picMkLst>
            <pc:docMk/>
            <pc:sldMk cId="809561835" sldId="256"/>
            <ac:picMk id="2060" creationId="{1E4E7D50-DC49-0082-621E-4C9A38E532C6}"/>
          </ac:picMkLst>
        </pc:picChg>
        <pc:picChg chg="mod">
          <ac:chgData name="Rupesh Kumar R Jain" userId="302726b6-f884-4c36-8bbf-3391835e5d67" providerId="ADAL" clId="{01C3E497-5F73-4348-9D2D-2C1529CC3B14}" dt="2025-01-09T04:59:03.514" v="3063" actId="552"/>
          <ac:picMkLst>
            <pc:docMk/>
            <pc:sldMk cId="809561835" sldId="256"/>
            <ac:picMk id="2066" creationId="{8B85B963-6E06-0C56-5179-D4644FA7D1FD}"/>
          </ac:picMkLst>
        </pc:picChg>
        <pc:cxnChg chg="mod">
          <ac:chgData name="Rupesh Kumar R Jain" userId="302726b6-f884-4c36-8bbf-3391835e5d67" providerId="ADAL" clId="{01C3E497-5F73-4348-9D2D-2C1529CC3B14}" dt="2025-01-09T05:00:47.485" v="3100" actId="14100"/>
          <ac:cxnSpMkLst>
            <pc:docMk/>
            <pc:sldMk cId="809561835" sldId="256"/>
            <ac:cxnSpMk id="15" creationId="{BF75E376-7A82-A6C4-76FF-BA6C5FCED710}"/>
          </ac:cxnSpMkLst>
        </pc:cxnChg>
        <pc:cxnChg chg="mod">
          <ac:chgData name="Rupesh Kumar R Jain" userId="302726b6-f884-4c36-8bbf-3391835e5d67" providerId="ADAL" clId="{01C3E497-5F73-4348-9D2D-2C1529CC3B14}" dt="2025-01-09T05:00:47.485" v="3100" actId="14100"/>
          <ac:cxnSpMkLst>
            <pc:docMk/>
            <pc:sldMk cId="809561835" sldId="256"/>
            <ac:cxnSpMk id="20" creationId="{65C8EBD7-393C-99BE-2354-D1F8E3BBB1E2}"/>
          </ac:cxnSpMkLst>
        </pc:cxnChg>
      </pc:sldChg>
      <pc:sldChg chg="addSp delSp modSp mod ord">
        <pc:chgData name="Rupesh Kumar R Jain" userId="302726b6-f884-4c36-8bbf-3391835e5d67" providerId="ADAL" clId="{01C3E497-5F73-4348-9D2D-2C1529CC3B14}" dt="2025-01-08T15:36:13.904" v="2805"/>
        <pc:sldMkLst>
          <pc:docMk/>
          <pc:sldMk cId="1332764963" sldId="257"/>
        </pc:sldMkLst>
        <pc:spChg chg="mod">
          <ac:chgData name="Rupesh Kumar R Jain" userId="302726b6-f884-4c36-8bbf-3391835e5d67" providerId="ADAL" clId="{01C3E497-5F73-4348-9D2D-2C1529CC3B14}" dt="2025-01-08T09:07:57.373" v="730" actId="14100"/>
          <ac:spMkLst>
            <pc:docMk/>
            <pc:sldMk cId="1332764963" sldId="257"/>
            <ac:spMk id="2" creationId="{4113AB8E-7649-FEA1-69F7-0E8370812D00}"/>
          </ac:spMkLst>
        </pc:spChg>
        <pc:spChg chg="mod">
          <ac:chgData name="Rupesh Kumar R Jain" userId="302726b6-f884-4c36-8bbf-3391835e5d67" providerId="ADAL" clId="{01C3E497-5F73-4348-9D2D-2C1529CC3B14}" dt="2025-01-08T09:10:56.015" v="905" actId="1076"/>
          <ac:spMkLst>
            <pc:docMk/>
            <pc:sldMk cId="1332764963" sldId="257"/>
            <ac:spMk id="3" creationId="{22BB6453-FAD2-2A30-A3C9-00543641892B}"/>
          </ac:spMkLst>
        </pc:spChg>
        <pc:spChg chg="add del mod">
          <ac:chgData name="Rupesh Kumar R Jain" userId="302726b6-f884-4c36-8bbf-3391835e5d67" providerId="ADAL" clId="{01C3E497-5F73-4348-9D2D-2C1529CC3B14}" dt="2025-01-08T09:01:15.256" v="602" actId="478"/>
          <ac:spMkLst>
            <pc:docMk/>
            <pc:sldMk cId="1332764963" sldId="257"/>
            <ac:spMk id="4" creationId="{C1AAD23D-5BF6-B2A8-BAD6-78E23A1DDE9F}"/>
          </ac:spMkLst>
        </pc:spChg>
        <pc:spChg chg="del">
          <ac:chgData name="Rupesh Kumar R Jain" userId="302726b6-f884-4c36-8bbf-3391835e5d67" providerId="ADAL" clId="{01C3E497-5F73-4348-9D2D-2C1529CC3B14}" dt="2025-01-08T09:00:05.250" v="579" actId="478"/>
          <ac:spMkLst>
            <pc:docMk/>
            <pc:sldMk cId="1332764963" sldId="257"/>
            <ac:spMk id="5" creationId="{743C4E0B-EEED-8864-FCB2-F15D17CDD5A5}"/>
          </ac:spMkLst>
        </pc:spChg>
        <pc:spChg chg="del">
          <ac:chgData name="Rupesh Kumar R Jain" userId="302726b6-f884-4c36-8bbf-3391835e5d67" providerId="ADAL" clId="{01C3E497-5F73-4348-9D2D-2C1529CC3B14}" dt="2025-01-08T09:00:05.250" v="579" actId="478"/>
          <ac:spMkLst>
            <pc:docMk/>
            <pc:sldMk cId="1332764963" sldId="257"/>
            <ac:spMk id="6" creationId="{8BAF734E-1A68-BC0C-69FC-3516A5741D87}"/>
          </ac:spMkLst>
        </pc:spChg>
        <pc:spChg chg="del">
          <ac:chgData name="Rupesh Kumar R Jain" userId="302726b6-f884-4c36-8bbf-3391835e5d67" providerId="ADAL" clId="{01C3E497-5F73-4348-9D2D-2C1529CC3B14}" dt="2025-01-08T09:00:05.250" v="579" actId="478"/>
          <ac:spMkLst>
            <pc:docMk/>
            <pc:sldMk cId="1332764963" sldId="257"/>
            <ac:spMk id="7" creationId="{40F3E29C-3B9B-61CF-36FB-56AED5FD6B16}"/>
          </ac:spMkLst>
        </pc:spChg>
        <pc:spChg chg="del">
          <ac:chgData name="Rupesh Kumar R Jain" userId="302726b6-f884-4c36-8bbf-3391835e5d67" providerId="ADAL" clId="{01C3E497-5F73-4348-9D2D-2C1529CC3B14}" dt="2025-01-08T09:00:05.250" v="579" actId="478"/>
          <ac:spMkLst>
            <pc:docMk/>
            <pc:sldMk cId="1332764963" sldId="257"/>
            <ac:spMk id="11" creationId="{3DAA461C-4FB3-4168-A58A-757A43A4A8C5}"/>
          </ac:spMkLst>
        </pc:spChg>
        <pc:spChg chg="mod">
          <ac:chgData name="Rupesh Kumar R Jain" userId="302726b6-f884-4c36-8bbf-3391835e5d67" providerId="ADAL" clId="{01C3E497-5F73-4348-9D2D-2C1529CC3B14}" dt="2025-01-08T09:08:05.082" v="734" actId="14100"/>
          <ac:spMkLst>
            <pc:docMk/>
            <pc:sldMk cId="1332764963" sldId="257"/>
            <ac:spMk id="16" creationId="{67846B9E-DAF3-99FF-2E6C-0BADC932A6C2}"/>
          </ac:spMkLst>
        </pc:spChg>
        <pc:spChg chg="mod">
          <ac:chgData name="Rupesh Kumar R Jain" userId="302726b6-f884-4c36-8bbf-3391835e5d67" providerId="ADAL" clId="{01C3E497-5F73-4348-9D2D-2C1529CC3B14}" dt="2025-01-08T09:04:28.759" v="632" actId="2711"/>
          <ac:spMkLst>
            <pc:docMk/>
            <pc:sldMk cId="1332764963" sldId="257"/>
            <ac:spMk id="19" creationId="{CEA02DCE-1F85-1D0D-9F12-7784C3B6C091}"/>
          </ac:spMkLst>
        </pc:spChg>
        <pc:spChg chg="mod">
          <ac:chgData name="Rupesh Kumar R Jain" userId="302726b6-f884-4c36-8bbf-3391835e5d67" providerId="ADAL" clId="{01C3E497-5F73-4348-9D2D-2C1529CC3B14}" dt="2025-01-08T09:08:09.397" v="739" actId="14100"/>
          <ac:spMkLst>
            <pc:docMk/>
            <pc:sldMk cId="1332764963" sldId="257"/>
            <ac:spMk id="22" creationId="{F50A9408-C0E2-BC1C-1832-521A9ADD3C8C}"/>
          </ac:spMkLst>
        </pc:spChg>
        <pc:spChg chg="del mod">
          <ac:chgData name="Rupesh Kumar R Jain" userId="302726b6-f884-4c36-8bbf-3391835e5d67" providerId="ADAL" clId="{01C3E497-5F73-4348-9D2D-2C1529CC3B14}" dt="2025-01-08T09:09:04.435" v="766" actId="478"/>
          <ac:spMkLst>
            <pc:docMk/>
            <pc:sldMk cId="1332764963" sldId="257"/>
            <ac:spMk id="25" creationId="{3531B8C4-8878-27A3-2106-3122C4E9E43B}"/>
          </ac:spMkLst>
        </pc:spChg>
        <pc:spChg chg="add mod">
          <ac:chgData name="Rupesh Kumar R Jain" userId="302726b6-f884-4c36-8bbf-3391835e5d67" providerId="ADAL" clId="{01C3E497-5F73-4348-9D2D-2C1529CC3B14}" dt="2025-01-08T09:01:02.174" v="580"/>
          <ac:spMkLst>
            <pc:docMk/>
            <pc:sldMk cId="1332764963" sldId="257"/>
            <ac:spMk id="27" creationId="{9BD578DC-44BB-14E5-5491-E41C4BD7E0D8}"/>
          </ac:spMkLst>
        </pc:spChg>
        <pc:spChg chg="del">
          <ac:chgData name="Rupesh Kumar R Jain" userId="302726b6-f884-4c36-8bbf-3391835e5d67" providerId="ADAL" clId="{01C3E497-5F73-4348-9D2D-2C1529CC3B14}" dt="2025-01-08T09:09:04.435" v="766" actId="478"/>
          <ac:spMkLst>
            <pc:docMk/>
            <pc:sldMk cId="1332764963" sldId="257"/>
            <ac:spMk id="28" creationId="{C4A26FCF-C56E-A180-B5AC-2957C6765B1D}"/>
          </ac:spMkLst>
        </pc:spChg>
        <pc:spChg chg="del">
          <ac:chgData name="Rupesh Kumar R Jain" userId="302726b6-f884-4c36-8bbf-3391835e5d67" providerId="ADAL" clId="{01C3E497-5F73-4348-9D2D-2C1529CC3B14}" dt="2025-01-08T09:09:04.435" v="766" actId="478"/>
          <ac:spMkLst>
            <pc:docMk/>
            <pc:sldMk cId="1332764963" sldId="257"/>
            <ac:spMk id="29" creationId="{A0AB8496-A607-ECFE-59F4-C6E21FF12761}"/>
          </ac:spMkLst>
        </pc:spChg>
        <pc:spChg chg="del mod">
          <ac:chgData name="Rupesh Kumar R Jain" userId="302726b6-f884-4c36-8bbf-3391835e5d67" providerId="ADAL" clId="{01C3E497-5F73-4348-9D2D-2C1529CC3B14}" dt="2025-01-08T09:09:04.435" v="766" actId="478"/>
          <ac:spMkLst>
            <pc:docMk/>
            <pc:sldMk cId="1332764963" sldId="257"/>
            <ac:spMk id="33" creationId="{DF66F945-DC65-D2C0-4DDC-16B2C8435CAF}"/>
          </ac:spMkLst>
        </pc:spChg>
        <pc:spChg chg="del mod">
          <ac:chgData name="Rupesh Kumar R Jain" userId="302726b6-f884-4c36-8bbf-3391835e5d67" providerId="ADAL" clId="{01C3E497-5F73-4348-9D2D-2C1529CC3B14}" dt="2025-01-08T09:01:15.256" v="602" actId="478"/>
          <ac:spMkLst>
            <pc:docMk/>
            <pc:sldMk cId="1332764963" sldId="257"/>
            <ac:spMk id="35" creationId="{ADD00EC0-3F05-B804-F63B-312B19BA1322}"/>
          </ac:spMkLst>
        </pc:spChg>
        <pc:spChg chg="add mod">
          <ac:chgData name="Rupesh Kumar R Jain" userId="302726b6-f884-4c36-8bbf-3391835e5d67" providerId="ADAL" clId="{01C3E497-5F73-4348-9D2D-2C1529CC3B14}" dt="2025-01-08T09:01:02.174" v="580"/>
          <ac:spMkLst>
            <pc:docMk/>
            <pc:sldMk cId="1332764963" sldId="257"/>
            <ac:spMk id="36" creationId="{34E53055-2C42-7C70-1545-3CC09D8C969A}"/>
          </ac:spMkLst>
        </pc:spChg>
        <pc:spChg chg="del mod">
          <ac:chgData name="Rupesh Kumar R Jain" userId="302726b6-f884-4c36-8bbf-3391835e5d67" providerId="ADAL" clId="{01C3E497-5F73-4348-9D2D-2C1529CC3B14}" dt="2025-01-08T09:09:04.435" v="766" actId="478"/>
          <ac:spMkLst>
            <pc:docMk/>
            <pc:sldMk cId="1332764963" sldId="257"/>
            <ac:spMk id="37" creationId="{D59B8474-59A8-2FFF-AE04-490B7C69C199}"/>
          </ac:spMkLst>
        </pc:spChg>
        <pc:spChg chg="del mod">
          <ac:chgData name="Rupesh Kumar R Jain" userId="302726b6-f884-4c36-8bbf-3391835e5d67" providerId="ADAL" clId="{01C3E497-5F73-4348-9D2D-2C1529CC3B14}" dt="2025-01-08T09:09:04.435" v="766" actId="478"/>
          <ac:spMkLst>
            <pc:docMk/>
            <pc:sldMk cId="1332764963" sldId="257"/>
            <ac:spMk id="39" creationId="{169A4234-FB87-E36E-F716-4FCE8B89E483}"/>
          </ac:spMkLst>
        </pc:spChg>
        <pc:spChg chg="mod">
          <ac:chgData name="Rupesh Kumar R Jain" userId="302726b6-f884-4c36-8bbf-3391835e5d67" providerId="ADAL" clId="{01C3E497-5F73-4348-9D2D-2C1529CC3B14}" dt="2025-01-08T09:01:02.174" v="580"/>
          <ac:spMkLst>
            <pc:docMk/>
            <pc:sldMk cId="1332764963" sldId="257"/>
            <ac:spMk id="41" creationId="{F15E5F59-981F-37A5-477B-69590DCC9D96}"/>
          </ac:spMkLst>
        </pc:spChg>
        <pc:spChg chg="del">
          <ac:chgData name="Rupesh Kumar R Jain" userId="302726b6-f884-4c36-8bbf-3391835e5d67" providerId="ADAL" clId="{01C3E497-5F73-4348-9D2D-2C1529CC3B14}" dt="2025-01-08T09:09:04.435" v="766" actId="478"/>
          <ac:spMkLst>
            <pc:docMk/>
            <pc:sldMk cId="1332764963" sldId="257"/>
            <ac:spMk id="43" creationId="{326AB451-9A66-0D1A-8254-688FA333D4C5}"/>
          </ac:spMkLst>
        </pc:spChg>
        <pc:spChg chg="del mod">
          <ac:chgData name="Rupesh Kumar R Jain" userId="302726b6-f884-4c36-8bbf-3391835e5d67" providerId="ADAL" clId="{01C3E497-5F73-4348-9D2D-2C1529CC3B14}" dt="2025-01-08T09:01:15.256" v="602" actId="478"/>
          <ac:spMkLst>
            <pc:docMk/>
            <pc:sldMk cId="1332764963" sldId="257"/>
            <ac:spMk id="47" creationId="{AE8BDB7C-D280-79E8-14AD-BA7D5689FA76}"/>
          </ac:spMkLst>
        </pc:spChg>
        <pc:spChg chg="add del mod">
          <ac:chgData name="Rupesh Kumar R Jain" userId="302726b6-f884-4c36-8bbf-3391835e5d67" providerId="ADAL" clId="{01C3E497-5F73-4348-9D2D-2C1529CC3B14}" dt="2025-01-08T09:01:15.256" v="602" actId="478"/>
          <ac:spMkLst>
            <pc:docMk/>
            <pc:sldMk cId="1332764963" sldId="257"/>
            <ac:spMk id="48" creationId="{053B10CB-2E9D-EDBA-E7B1-E9B5D3526E96}"/>
          </ac:spMkLst>
        </pc:spChg>
        <pc:spChg chg="add mod">
          <ac:chgData name="Rupesh Kumar R Jain" userId="302726b6-f884-4c36-8bbf-3391835e5d67" providerId="ADAL" clId="{01C3E497-5F73-4348-9D2D-2C1529CC3B14}" dt="2025-01-08T09:01:02.174" v="580"/>
          <ac:spMkLst>
            <pc:docMk/>
            <pc:sldMk cId="1332764963" sldId="257"/>
            <ac:spMk id="51" creationId="{211CF674-0FFC-D624-2964-EDC8292FAD62}"/>
          </ac:spMkLst>
        </pc:spChg>
        <pc:spChg chg="del mod">
          <ac:chgData name="Rupesh Kumar R Jain" userId="302726b6-f884-4c36-8bbf-3391835e5d67" providerId="ADAL" clId="{01C3E497-5F73-4348-9D2D-2C1529CC3B14}" dt="2025-01-08T09:01:15.256" v="602" actId="478"/>
          <ac:spMkLst>
            <pc:docMk/>
            <pc:sldMk cId="1332764963" sldId="257"/>
            <ac:spMk id="53" creationId="{57880798-006B-CDFE-2A3D-DBED30C23A9E}"/>
          </ac:spMkLst>
        </pc:spChg>
        <pc:spChg chg="add del mod">
          <ac:chgData name="Rupesh Kumar R Jain" userId="302726b6-f884-4c36-8bbf-3391835e5d67" providerId="ADAL" clId="{01C3E497-5F73-4348-9D2D-2C1529CC3B14}" dt="2025-01-08T09:01:15.256" v="602" actId="478"/>
          <ac:spMkLst>
            <pc:docMk/>
            <pc:sldMk cId="1332764963" sldId="257"/>
            <ac:spMk id="55" creationId="{A31027CB-AD7B-0BBD-35AF-52668B16E0B2}"/>
          </ac:spMkLst>
        </pc:spChg>
        <pc:spChg chg="add del mod">
          <ac:chgData name="Rupesh Kumar R Jain" userId="302726b6-f884-4c36-8bbf-3391835e5d67" providerId="ADAL" clId="{01C3E497-5F73-4348-9D2D-2C1529CC3B14}" dt="2025-01-08T09:01:15.256" v="602" actId="478"/>
          <ac:spMkLst>
            <pc:docMk/>
            <pc:sldMk cId="1332764963" sldId="257"/>
            <ac:spMk id="56" creationId="{67351DCA-4AB9-4172-F738-EA67916D9357}"/>
          </ac:spMkLst>
        </pc:spChg>
        <pc:spChg chg="del mod">
          <ac:chgData name="Rupesh Kumar R Jain" userId="302726b6-f884-4c36-8bbf-3391835e5d67" providerId="ADAL" clId="{01C3E497-5F73-4348-9D2D-2C1529CC3B14}" dt="2025-01-08T09:01:15.256" v="602" actId="478"/>
          <ac:spMkLst>
            <pc:docMk/>
            <pc:sldMk cId="1332764963" sldId="257"/>
            <ac:spMk id="57" creationId="{7621817A-1DDF-CE1E-9F84-F4438A68FC8F}"/>
          </ac:spMkLst>
        </pc:spChg>
        <pc:spChg chg="mod">
          <ac:chgData name="Rupesh Kumar R Jain" userId="302726b6-f884-4c36-8bbf-3391835e5d67" providerId="ADAL" clId="{01C3E497-5F73-4348-9D2D-2C1529CC3B14}" dt="2025-01-08T09:01:02.174" v="580"/>
          <ac:spMkLst>
            <pc:docMk/>
            <pc:sldMk cId="1332764963" sldId="257"/>
            <ac:spMk id="65" creationId="{A2BA3FA9-4296-9666-EFE3-405EDF437216}"/>
          </ac:spMkLst>
        </pc:spChg>
        <pc:spChg chg="del mod">
          <ac:chgData name="Rupesh Kumar R Jain" userId="302726b6-f884-4c36-8bbf-3391835e5d67" providerId="ADAL" clId="{01C3E497-5F73-4348-9D2D-2C1529CC3B14}" dt="2025-01-08T09:01:15.256" v="602" actId="478"/>
          <ac:spMkLst>
            <pc:docMk/>
            <pc:sldMk cId="1332764963" sldId="257"/>
            <ac:spMk id="69" creationId="{6D8960D5-D0F0-5292-9667-193BB997EE71}"/>
          </ac:spMkLst>
        </pc:spChg>
        <pc:spChg chg="add del mod">
          <ac:chgData name="Rupesh Kumar R Jain" userId="302726b6-f884-4c36-8bbf-3391835e5d67" providerId="ADAL" clId="{01C3E497-5F73-4348-9D2D-2C1529CC3B14}" dt="2025-01-08T09:01:15.256" v="602" actId="478"/>
          <ac:spMkLst>
            <pc:docMk/>
            <pc:sldMk cId="1332764963" sldId="257"/>
            <ac:spMk id="70" creationId="{51BC2ACE-38A3-0CCB-7FDE-1DA1A826ECB6}"/>
          </ac:spMkLst>
        </pc:spChg>
        <pc:spChg chg="add mod">
          <ac:chgData name="Rupesh Kumar R Jain" userId="302726b6-f884-4c36-8bbf-3391835e5d67" providerId="ADAL" clId="{01C3E497-5F73-4348-9D2D-2C1529CC3B14}" dt="2025-01-08T09:45:27.808" v="1277" actId="1036"/>
          <ac:spMkLst>
            <pc:docMk/>
            <pc:sldMk cId="1332764963" sldId="257"/>
            <ac:spMk id="71" creationId="{E322BA3A-802F-7B10-34B4-8223EAAF33AD}"/>
          </ac:spMkLst>
        </pc:spChg>
        <pc:spChg chg="add del mod">
          <ac:chgData name="Rupesh Kumar R Jain" userId="302726b6-f884-4c36-8bbf-3391835e5d67" providerId="ADAL" clId="{01C3E497-5F73-4348-9D2D-2C1529CC3B14}" dt="2025-01-08T09:03:34.474" v="613" actId="478"/>
          <ac:spMkLst>
            <pc:docMk/>
            <pc:sldMk cId="1332764963" sldId="257"/>
            <ac:spMk id="72" creationId="{FE8522DF-5DE1-FE34-366C-F8844C653808}"/>
          </ac:spMkLst>
        </pc:spChg>
        <pc:spChg chg="add mod">
          <ac:chgData name="Rupesh Kumar R Jain" userId="302726b6-f884-4c36-8bbf-3391835e5d67" providerId="ADAL" clId="{01C3E497-5F73-4348-9D2D-2C1529CC3B14}" dt="2025-01-08T09:45:27.808" v="1277" actId="1036"/>
          <ac:spMkLst>
            <pc:docMk/>
            <pc:sldMk cId="1332764963" sldId="257"/>
            <ac:spMk id="73" creationId="{BBBEC94E-0A34-376C-DE34-AB35A2749003}"/>
          </ac:spMkLst>
        </pc:spChg>
        <pc:spChg chg="add del mod">
          <ac:chgData name="Rupesh Kumar R Jain" userId="302726b6-f884-4c36-8bbf-3391835e5d67" providerId="ADAL" clId="{01C3E497-5F73-4348-9D2D-2C1529CC3B14}" dt="2025-01-08T09:04:07.962" v="627" actId="478"/>
          <ac:spMkLst>
            <pc:docMk/>
            <pc:sldMk cId="1332764963" sldId="257"/>
            <ac:spMk id="74" creationId="{C273AD56-4F64-906D-B266-6810260F6206}"/>
          </ac:spMkLst>
        </pc:spChg>
        <pc:spChg chg="add mod">
          <ac:chgData name="Rupesh Kumar R Jain" userId="302726b6-f884-4c36-8bbf-3391835e5d67" providerId="ADAL" clId="{01C3E497-5F73-4348-9D2D-2C1529CC3B14}" dt="2025-01-08T09:45:27.808" v="1277" actId="1036"/>
          <ac:spMkLst>
            <pc:docMk/>
            <pc:sldMk cId="1332764963" sldId="257"/>
            <ac:spMk id="75" creationId="{BD84F643-478B-8FD9-17D0-718582A21F69}"/>
          </ac:spMkLst>
        </pc:spChg>
        <pc:spChg chg="add del mod">
          <ac:chgData name="Rupesh Kumar R Jain" userId="302726b6-f884-4c36-8bbf-3391835e5d67" providerId="ADAL" clId="{01C3E497-5F73-4348-9D2D-2C1529CC3B14}" dt="2025-01-08T09:03:48.869" v="618" actId="478"/>
          <ac:spMkLst>
            <pc:docMk/>
            <pc:sldMk cId="1332764963" sldId="257"/>
            <ac:spMk id="76" creationId="{3F7798A6-5F9E-D7E5-D956-BBE4D875BB2B}"/>
          </ac:spMkLst>
        </pc:spChg>
        <pc:spChg chg="add mod">
          <ac:chgData name="Rupesh Kumar R Jain" userId="302726b6-f884-4c36-8bbf-3391835e5d67" providerId="ADAL" clId="{01C3E497-5F73-4348-9D2D-2C1529CC3B14}" dt="2025-01-08T09:45:27.808" v="1277" actId="1036"/>
          <ac:spMkLst>
            <pc:docMk/>
            <pc:sldMk cId="1332764963" sldId="257"/>
            <ac:spMk id="77" creationId="{C5C8A517-234E-B97A-8E3B-DCE8E9929DCC}"/>
          </ac:spMkLst>
        </pc:spChg>
        <pc:spChg chg="add del mod">
          <ac:chgData name="Rupesh Kumar R Jain" userId="302726b6-f884-4c36-8bbf-3391835e5d67" providerId="ADAL" clId="{01C3E497-5F73-4348-9D2D-2C1529CC3B14}" dt="2025-01-08T09:03:57.665" v="623" actId="478"/>
          <ac:spMkLst>
            <pc:docMk/>
            <pc:sldMk cId="1332764963" sldId="257"/>
            <ac:spMk id="78" creationId="{3880FB53-8FEF-A272-E5C4-D88F69EE62F3}"/>
          </ac:spMkLst>
        </pc:spChg>
        <pc:spChg chg="add del mod">
          <ac:chgData name="Rupesh Kumar R Jain" userId="302726b6-f884-4c36-8bbf-3391835e5d67" providerId="ADAL" clId="{01C3E497-5F73-4348-9D2D-2C1529CC3B14}" dt="2025-01-08T09:05:38.808" v="658" actId="478"/>
          <ac:spMkLst>
            <pc:docMk/>
            <pc:sldMk cId="1332764963" sldId="257"/>
            <ac:spMk id="79" creationId="{E6B8C8CF-34FD-3BCE-C508-14DC01991970}"/>
          </ac:spMkLst>
        </pc:spChg>
        <pc:spChg chg="add del mod">
          <ac:chgData name="Rupesh Kumar R Jain" userId="302726b6-f884-4c36-8bbf-3391835e5d67" providerId="ADAL" clId="{01C3E497-5F73-4348-9D2D-2C1529CC3B14}" dt="2025-01-08T09:05:38.808" v="658" actId="478"/>
          <ac:spMkLst>
            <pc:docMk/>
            <pc:sldMk cId="1332764963" sldId="257"/>
            <ac:spMk id="80" creationId="{B3812414-5371-6A3D-A95F-5F9A98D57241}"/>
          </ac:spMkLst>
        </pc:spChg>
        <pc:spChg chg="add mod">
          <ac:chgData name="Rupesh Kumar R Jain" userId="302726b6-f884-4c36-8bbf-3391835e5d67" providerId="ADAL" clId="{01C3E497-5F73-4348-9D2D-2C1529CC3B14}" dt="2025-01-08T09:07:22.730" v="719" actId="12"/>
          <ac:spMkLst>
            <pc:docMk/>
            <pc:sldMk cId="1332764963" sldId="257"/>
            <ac:spMk id="81" creationId="{527567C1-C25E-2ADE-EECF-6568138E29B0}"/>
          </ac:spMkLst>
        </pc:spChg>
        <pc:spChg chg="add mod">
          <ac:chgData name="Rupesh Kumar R Jain" userId="302726b6-f884-4c36-8bbf-3391835e5d67" providerId="ADAL" clId="{01C3E497-5F73-4348-9D2D-2C1529CC3B14}" dt="2025-01-08T09:45:27.808" v="1277" actId="1036"/>
          <ac:spMkLst>
            <pc:docMk/>
            <pc:sldMk cId="1332764963" sldId="257"/>
            <ac:spMk id="82" creationId="{2227AAE3-E76F-776B-DAB4-566687FAF599}"/>
          </ac:spMkLst>
        </pc:spChg>
        <pc:spChg chg="add mod">
          <ac:chgData name="Rupesh Kumar R Jain" userId="302726b6-f884-4c36-8bbf-3391835e5d67" providerId="ADAL" clId="{01C3E497-5F73-4348-9D2D-2C1529CC3B14}" dt="2025-01-08T09:45:27.808" v="1277" actId="1036"/>
          <ac:spMkLst>
            <pc:docMk/>
            <pc:sldMk cId="1332764963" sldId="257"/>
            <ac:spMk id="83" creationId="{60B68D3B-FF99-A6DB-05F0-2007BC475D7D}"/>
          </ac:spMkLst>
        </pc:spChg>
        <pc:spChg chg="mod">
          <ac:chgData name="Rupesh Kumar R Jain" userId="302726b6-f884-4c36-8bbf-3391835e5d67" providerId="ADAL" clId="{01C3E497-5F73-4348-9D2D-2C1529CC3B14}" dt="2025-01-08T08:59:40.647" v="578" actId="20577"/>
          <ac:spMkLst>
            <pc:docMk/>
            <pc:sldMk cId="1332764963" sldId="257"/>
            <ac:spMk id="84" creationId="{C333F932-9950-FE75-AAFE-26C80057EB93}"/>
          </ac:spMkLst>
        </pc:spChg>
        <pc:spChg chg="add mod">
          <ac:chgData name="Rupesh Kumar R Jain" userId="302726b6-f884-4c36-8bbf-3391835e5d67" providerId="ADAL" clId="{01C3E497-5F73-4348-9D2D-2C1529CC3B14}" dt="2025-01-08T09:45:27.808" v="1277" actId="1036"/>
          <ac:spMkLst>
            <pc:docMk/>
            <pc:sldMk cId="1332764963" sldId="257"/>
            <ac:spMk id="85" creationId="{EA8B163E-A4E1-39B6-9D93-2D21FF736834}"/>
          </ac:spMkLst>
        </pc:spChg>
        <pc:spChg chg="add mod">
          <ac:chgData name="Rupesh Kumar R Jain" userId="302726b6-f884-4c36-8bbf-3391835e5d67" providerId="ADAL" clId="{01C3E497-5F73-4348-9D2D-2C1529CC3B14}" dt="2025-01-08T09:45:27.808" v="1277" actId="1036"/>
          <ac:spMkLst>
            <pc:docMk/>
            <pc:sldMk cId="1332764963" sldId="257"/>
            <ac:spMk id="86" creationId="{012B51AC-853A-3D23-62F0-B01FE3081065}"/>
          </ac:spMkLst>
        </pc:spChg>
        <pc:spChg chg="mod topLvl">
          <ac:chgData name="Rupesh Kumar R Jain" userId="302726b6-f884-4c36-8bbf-3391835e5d67" providerId="ADAL" clId="{01C3E497-5F73-4348-9D2D-2C1529CC3B14}" dt="2025-01-08T09:15:48.056" v="1007" actId="12788"/>
          <ac:spMkLst>
            <pc:docMk/>
            <pc:sldMk cId="1332764963" sldId="257"/>
            <ac:spMk id="90" creationId="{4E4D9FF4-7AB5-795C-BC77-8092F5C7FEB4}"/>
          </ac:spMkLst>
        </pc:spChg>
        <pc:spChg chg="mod topLvl">
          <ac:chgData name="Rupesh Kumar R Jain" userId="302726b6-f884-4c36-8bbf-3391835e5d67" providerId="ADAL" clId="{01C3E497-5F73-4348-9D2D-2C1529CC3B14}" dt="2025-01-08T09:15:51.664" v="1008" actId="12788"/>
          <ac:spMkLst>
            <pc:docMk/>
            <pc:sldMk cId="1332764963" sldId="257"/>
            <ac:spMk id="93" creationId="{E7F3A729-36E1-7561-660F-59343FE7C777}"/>
          </ac:spMkLst>
        </pc:spChg>
        <pc:spChg chg="add mod">
          <ac:chgData name="Rupesh Kumar R Jain" userId="302726b6-f884-4c36-8bbf-3391835e5d67" providerId="ADAL" clId="{01C3E497-5F73-4348-9D2D-2C1529CC3B14}" dt="2025-01-08T09:45:27.808" v="1277" actId="1036"/>
          <ac:spMkLst>
            <pc:docMk/>
            <pc:sldMk cId="1332764963" sldId="257"/>
            <ac:spMk id="97" creationId="{05A7984F-2B9E-711C-87E0-9EF05A07FE63}"/>
          </ac:spMkLst>
        </pc:spChg>
        <pc:spChg chg="add mod">
          <ac:chgData name="Rupesh Kumar R Jain" userId="302726b6-f884-4c36-8bbf-3391835e5d67" providerId="ADAL" clId="{01C3E497-5F73-4348-9D2D-2C1529CC3B14}" dt="2025-01-08T09:45:27.808" v="1277" actId="1036"/>
          <ac:spMkLst>
            <pc:docMk/>
            <pc:sldMk cId="1332764963" sldId="257"/>
            <ac:spMk id="98" creationId="{45F9B977-ED76-2D6F-39E1-AF5C302FF0C0}"/>
          </ac:spMkLst>
        </pc:spChg>
        <pc:spChg chg="mod topLvl">
          <ac:chgData name="Rupesh Kumar R Jain" userId="302726b6-f884-4c36-8bbf-3391835e5d67" providerId="ADAL" clId="{01C3E497-5F73-4348-9D2D-2C1529CC3B14}" dt="2025-01-08T09:15:54.634" v="1009" actId="12788"/>
          <ac:spMkLst>
            <pc:docMk/>
            <pc:sldMk cId="1332764963" sldId="257"/>
            <ac:spMk id="100" creationId="{AA7DFB08-E117-25F3-D9D8-DCC2F069E497}"/>
          </ac:spMkLst>
        </pc:spChg>
        <pc:spChg chg="del">
          <ac:chgData name="Rupesh Kumar R Jain" userId="302726b6-f884-4c36-8bbf-3391835e5d67" providerId="ADAL" clId="{01C3E497-5F73-4348-9D2D-2C1529CC3B14}" dt="2025-01-08T09:00:05.250" v="579" actId="478"/>
          <ac:spMkLst>
            <pc:docMk/>
            <pc:sldMk cId="1332764963" sldId="257"/>
            <ac:spMk id="105" creationId="{401C6AA5-9880-F25D-2F8A-F2C33A85BB3B}"/>
          </ac:spMkLst>
        </pc:spChg>
        <pc:spChg chg="del">
          <ac:chgData name="Rupesh Kumar R Jain" userId="302726b6-f884-4c36-8bbf-3391835e5d67" providerId="ADAL" clId="{01C3E497-5F73-4348-9D2D-2C1529CC3B14}" dt="2025-01-08T09:00:05.250" v="579" actId="478"/>
          <ac:spMkLst>
            <pc:docMk/>
            <pc:sldMk cId="1332764963" sldId="257"/>
            <ac:spMk id="106" creationId="{EE44E90C-E4C9-32F8-FE1A-13CAE3675D3F}"/>
          </ac:spMkLst>
        </pc:spChg>
        <pc:spChg chg="del">
          <ac:chgData name="Rupesh Kumar R Jain" userId="302726b6-f884-4c36-8bbf-3391835e5d67" providerId="ADAL" clId="{01C3E497-5F73-4348-9D2D-2C1529CC3B14}" dt="2025-01-08T09:00:05.250" v="579" actId="478"/>
          <ac:spMkLst>
            <pc:docMk/>
            <pc:sldMk cId="1332764963" sldId="257"/>
            <ac:spMk id="111" creationId="{20B26371-00E7-6D4F-93F2-D0FB49D94F57}"/>
          </ac:spMkLst>
        </pc:spChg>
        <pc:spChg chg="del">
          <ac:chgData name="Rupesh Kumar R Jain" userId="302726b6-f884-4c36-8bbf-3391835e5d67" providerId="ADAL" clId="{01C3E497-5F73-4348-9D2D-2C1529CC3B14}" dt="2025-01-08T09:00:05.250" v="579" actId="478"/>
          <ac:spMkLst>
            <pc:docMk/>
            <pc:sldMk cId="1332764963" sldId="257"/>
            <ac:spMk id="112" creationId="{7127E1FA-07D7-8139-F0CE-91CF92631023}"/>
          </ac:spMkLst>
        </pc:spChg>
        <pc:spChg chg="del">
          <ac:chgData name="Rupesh Kumar R Jain" userId="302726b6-f884-4c36-8bbf-3391835e5d67" providerId="ADAL" clId="{01C3E497-5F73-4348-9D2D-2C1529CC3B14}" dt="2025-01-08T09:00:05.250" v="579" actId="478"/>
          <ac:spMkLst>
            <pc:docMk/>
            <pc:sldMk cId="1332764963" sldId="257"/>
            <ac:spMk id="113" creationId="{8BC3B776-ADA5-552E-3F49-57CB8EC4ED36}"/>
          </ac:spMkLst>
        </pc:spChg>
        <pc:spChg chg="del">
          <ac:chgData name="Rupesh Kumar R Jain" userId="302726b6-f884-4c36-8bbf-3391835e5d67" providerId="ADAL" clId="{01C3E497-5F73-4348-9D2D-2C1529CC3B14}" dt="2025-01-08T09:00:05.250" v="579" actId="478"/>
          <ac:spMkLst>
            <pc:docMk/>
            <pc:sldMk cId="1332764963" sldId="257"/>
            <ac:spMk id="114" creationId="{1A664B2B-D17C-CE55-9B02-CF4D636E5FA4}"/>
          </ac:spMkLst>
        </pc:spChg>
        <pc:spChg chg="mod topLvl">
          <ac:chgData name="Rupesh Kumar R Jain" userId="302726b6-f884-4c36-8bbf-3391835e5d67" providerId="ADAL" clId="{01C3E497-5F73-4348-9D2D-2C1529CC3B14}" dt="2025-01-08T09:14:01.392" v="975" actId="554"/>
          <ac:spMkLst>
            <pc:docMk/>
            <pc:sldMk cId="1332764963" sldId="257"/>
            <ac:spMk id="119" creationId="{D9CC16B0-B077-9A1E-DB0C-F03C1C40A73E}"/>
          </ac:spMkLst>
        </pc:spChg>
        <pc:spChg chg="mod topLvl">
          <ac:chgData name="Rupesh Kumar R Jain" userId="302726b6-f884-4c36-8bbf-3391835e5d67" providerId="ADAL" clId="{01C3E497-5F73-4348-9D2D-2C1529CC3B14}" dt="2025-01-08T09:17:59.721" v="1063" actId="12789"/>
          <ac:spMkLst>
            <pc:docMk/>
            <pc:sldMk cId="1332764963" sldId="257"/>
            <ac:spMk id="121" creationId="{4EDCC3EC-1074-A531-2E35-2096FC5829EF}"/>
          </ac:spMkLst>
        </pc:spChg>
        <pc:spChg chg="mod topLvl">
          <ac:chgData name="Rupesh Kumar R Jain" userId="302726b6-f884-4c36-8bbf-3391835e5d67" providerId="ADAL" clId="{01C3E497-5F73-4348-9D2D-2C1529CC3B14}" dt="2025-01-08T09:17:59.721" v="1063" actId="12789"/>
          <ac:spMkLst>
            <pc:docMk/>
            <pc:sldMk cId="1332764963" sldId="257"/>
            <ac:spMk id="122" creationId="{92A546BD-031E-D6FB-0743-428E0426477E}"/>
          </ac:spMkLst>
        </pc:spChg>
        <pc:spChg chg="add del">
          <ac:chgData name="Rupesh Kumar R Jain" userId="302726b6-f884-4c36-8bbf-3391835e5d67" providerId="ADAL" clId="{01C3E497-5F73-4348-9D2D-2C1529CC3B14}" dt="2025-01-08T09:20:36.718" v="1142" actId="11529"/>
          <ac:spMkLst>
            <pc:docMk/>
            <pc:sldMk cId="1332764963" sldId="257"/>
            <ac:spMk id="128" creationId="{181EE9EF-6045-F6F9-53BA-C51F00265273}"/>
          </ac:spMkLst>
        </pc:spChg>
        <pc:spChg chg="add del mod">
          <ac:chgData name="Rupesh Kumar R Jain" userId="302726b6-f884-4c36-8bbf-3391835e5d67" providerId="ADAL" clId="{01C3E497-5F73-4348-9D2D-2C1529CC3B14}" dt="2025-01-08T09:39:50.943" v="1161" actId="478"/>
          <ac:spMkLst>
            <pc:docMk/>
            <pc:sldMk cId="1332764963" sldId="257"/>
            <ac:spMk id="129" creationId="{F131273C-FA61-1EE8-FDEB-1CA6D790E717}"/>
          </ac:spMkLst>
        </pc:spChg>
        <pc:spChg chg="add del mod">
          <ac:chgData name="Rupesh Kumar R Jain" userId="302726b6-f884-4c36-8bbf-3391835e5d67" providerId="ADAL" clId="{01C3E497-5F73-4348-9D2D-2C1529CC3B14}" dt="2025-01-08T10:39:44.306" v="2022" actId="478"/>
          <ac:spMkLst>
            <pc:docMk/>
            <pc:sldMk cId="1332764963" sldId="257"/>
            <ac:spMk id="130" creationId="{FB17EF34-D83D-744C-4B9C-75F1C828EFEB}"/>
          </ac:spMkLst>
        </pc:spChg>
        <pc:spChg chg="add del mod">
          <ac:chgData name="Rupesh Kumar R Jain" userId="302726b6-f884-4c36-8bbf-3391835e5d67" providerId="ADAL" clId="{01C3E497-5F73-4348-9D2D-2C1529CC3B14}" dt="2025-01-08T10:39:44.306" v="2022" actId="478"/>
          <ac:spMkLst>
            <pc:docMk/>
            <pc:sldMk cId="1332764963" sldId="257"/>
            <ac:spMk id="131" creationId="{C86B4D07-510B-365F-636C-0E2EB49353B1}"/>
          </ac:spMkLst>
        </pc:spChg>
        <pc:spChg chg="add del mod">
          <ac:chgData name="Rupesh Kumar R Jain" userId="302726b6-f884-4c36-8bbf-3391835e5d67" providerId="ADAL" clId="{01C3E497-5F73-4348-9D2D-2C1529CC3B14}" dt="2025-01-08T10:39:46.328" v="2023" actId="478"/>
          <ac:spMkLst>
            <pc:docMk/>
            <pc:sldMk cId="1332764963" sldId="257"/>
            <ac:spMk id="132" creationId="{FEA3C569-1EF4-4CE2-21EB-F4A8C1B0E6A1}"/>
          </ac:spMkLst>
        </pc:spChg>
        <pc:spChg chg="add del mod">
          <ac:chgData name="Rupesh Kumar R Jain" userId="302726b6-f884-4c36-8bbf-3391835e5d67" providerId="ADAL" clId="{01C3E497-5F73-4348-9D2D-2C1529CC3B14}" dt="2025-01-08T10:39:46.328" v="2023" actId="478"/>
          <ac:spMkLst>
            <pc:docMk/>
            <pc:sldMk cId="1332764963" sldId="257"/>
            <ac:spMk id="133" creationId="{F3B6BF5A-4ECF-3E89-10F5-E74EE23405CE}"/>
          </ac:spMkLst>
        </pc:spChg>
        <pc:spChg chg="del mod">
          <ac:chgData name="Rupesh Kumar R Jain" userId="302726b6-f884-4c36-8bbf-3391835e5d67" providerId="ADAL" clId="{01C3E497-5F73-4348-9D2D-2C1529CC3B14}" dt="2025-01-08T09:09:04.435" v="766" actId="478"/>
          <ac:spMkLst>
            <pc:docMk/>
            <pc:sldMk cId="1332764963" sldId="257"/>
            <ac:spMk id="158" creationId="{2D605F81-97BA-1DF8-EAEE-EC6D1DFF63A5}"/>
          </ac:spMkLst>
        </pc:spChg>
        <pc:grpChg chg="del">
          <ac:chgData name="Rupesh Kumar R Jain" userId="302726b6-f884-4c36-8bbf-3391835e5d67" providerId="ADAL" clId="{01C3E497-5F73-4348-9D2D-2C1529CC3B14}" dt="2025-01-08T09:09:04.435" v="766" actId="478"/>
          <ac:grpSpMkLst>
            <pc:docMk/>
            <pc:sldMk cId="1332764963" sldId="257"/>
            <ac:grpSpMk id="24" creationId="{98C3F743-2238-77C4-E697-3E90E4D375F2}"/>
          </ac:grpSpMkLst>
        </pc:grpChg>
        <pc:grpChg chg="del">
          <ac:chgData name="Rupesh Kumar R Jain" userId="302726b6-f884-4c36-8bbf-3391835e5d67" providerId="ADAL" clId="{01C3E497-5F73-4348-9D2D-2C1529CC3B14}" dt="2025-01-08T09:09:04.435" v="766" actId="478"/>
          <ac:grpSpMkLst>
            <pc:docMk/>
            <pc:sldMk cId="1332764963" sldId="257"/>
            <ac:grpSpMk id="30" creationId="{E85FEF1C-CF34-6C9A-3474-23F78D6F4F5F}"/>
          </ac:grpSpMkLst>
        </pc:grpChg>
        <pc:grpChg chg="del mod">
          <ac:chgData name="Rupesh Kumar R Jain" userId="302726b6-f884-4c36-8bbf-3391835e5d67" providerId="ADAL" clId="{01C3E497-5F73-4348-9D2D-2C1529CC3B14}" dt="2025-01-08T09:13:52.078" v="974" actId="165"/>
          <ac:grpSpMkLst>
            <pc:docMk/>
            <pc:sldMk cId="1332764963" sldId="257"/>
            <ac:grpSpMk id="89" creationId="{04602435-B0FB-68F0-D0B3-85F20EE855ED}"/>
          </ac:grpSpMkLst>
        </pc:grpChg>
        <pc:grpChg chg="mod">
          <ac:chgData name="Rupesh Kumar R Jain" userId="302726b6-f884-4c36-8bbf-3391835e5d67" providerId="ADAL" clId="{01C3E497-5F73-4348-9D2D-2C1529CC3B14}" dt="2025-01-08T09:10:21.273" v="856" actId="1038"/>
          <ac:grpSpMkLst>
            <pc:docMk/>
            <pc:sldMk cId="1332764963" sldId="257"/>
            <ac:grpSpMk id="92" creationId="{233FC079-E4C9-D3D5-FBD6-BE05E6360979}"/>
          </ac:grpSpMkLst>
        </pc:grpChg>
        <pc:grpChg chg="mod">
          <ac:chgData name="Rupesh Kumar R Jain" userId="302726b6-f884-4c36-8bbf-3391835e5d67" providerId="ADAL" clId="{01C3E497-5F73-4348-9D2D-2C1529CC3B14}" dt="2025-01-08T09:11:03.513" v="912" actId="1037"/>
          <ac:grpSpMkLst>
            <pc:docMk/>
            <pc:sldMk cId="1332764963" sldId="257"/>
            <ac:grpSpMk id="99" creationId="{E794474C-0A97-17DF-C7FD-80946D96FACC}"/>
          </ac:grpSpMkLst>
        </pc:grpChg>
        <pc:grpChg chg="del mod">
          <ac:chgData name="Rupesh Kumar R Jain" userId="302726b6-f884-4c36-8bbf-3391835e5d67" providerId="ADAL" clId="{01C3E497-5F73-4348-9D2D-2C1529CC3B14}" dt="2025-01-08T09:13:52.078" v="974" actId="165"/>
          <ac:grpSpMkLst>
            <pc:docMk/>
            <pc:sldMk cId="1332764963" sldId="257"/>
            <ac:grpSpMk id="117" creationId="{EE597A41-C2A0-BD27-05F3-8B328EA2121E}"/>
          </ac:grpSpMkLst>
        </pc:grpChg>
        <pc:grpChg chg="del topLvl">
          <ac:chgData name="Rupesh Kumar R Jain" userId="302726b6-f884-4c36-8bbf-3391835e5d67" providerId="ADAL" clId="{01C3E497-5F73-4348-9D2D-2C1529CC3B14}" dt="2025-01-08T09:14:32.039" v="980" actId="165"/>
          <ac:grpSpMkLst>
            <pc:docMk/>
            <pc:sldMk cId="1332764963" sldId="257"/>
            <ac:grpSpMk id="118" creationId="{A292A567-139A-53C7-CF53-78991C969AC9}"/>
          </ac:grpSpMkLst>
        </pc:grpChg>
        <pc:grpChg chg="add mod">
          <ac:chgData name="Rupesh Kumar R Jain" userId="302726b6-f884-4c36-8bbf-3391835e5d67" providerId="ADAL" clId="{01C3E497-5F73-4348-9D2D-2C1529CC3B14}" dt="2025-01-08T09:19:41.811" v="1105" actId="1035"/>
          <ac:grpSpMkLst>
            <pc:docMk/>
            <pc:sldMk cId="1332764963" sldId="257"/>
            <ac:grpSpMk id="123" creationId="{69D23B4B-DB55-9963-3C03-EDFABDBACB47}"/>
          </ac:grpSpMkLst>
        </pc:grpChg>
        <pc:grpChg chg="add mod">
          <ac:chgData name="Rupesh Kumar R Jain" userId="302726b6-f884-4c36-8bbf-3391835e5d67" providerId="ADAL" clId="{01C3E497-5F73-4348-9D2D-2C1529CC3B14}" dt="2025-01-08T09:19:41.811" v="1105" actId="1035"/>
          <ac:grpSpMkLst>
            <pc:docMk/>
            <pc:sldMk cId="1332764963" sldId="257"/>
            <ac:grpSpMk id="124" creationId="{E9EDEFF2-226F-F5A5-3586-4416258B4F45}"/>
          </ac:grpSpMkLst>
        </pc:grpChg>
        <pc:grpChg chg="add mod">
          <ac:chgData name="Rupesh Kumar R Jain" userId="302726b6-f884-4c36-8bbf-3391835e5d67" providerId="ADAL" clId="{01C3E497-5F73-4348-9D2D-2C1529CC3B14}" dt="2025-01-08T09:19:20.957" v="1094" actId="1036"/>
          <ac:grpSpMkLst>
            <pc:docMk/>
            <pc:sldMk cId="1332764963" sldId="257"/>
            <ac:grpSpMk id="125" creationId="{90D91D7B-6288-B428-8458-54D4F78910EA}"/>
          </ac:grpSpMkLst>
        </pc:grpChg>
        <pc:grpChg chg="add">
          <ac:chgData name="Rupesh Kumar R Jain" userId="302726b6-f884-4c36-8bbf-3391835e5d67" providerId="ADAL" clId="{01C3E497-5F73-4348-9D2D-2C1529CC3B14}" dt="2025-01-08T09:18:01.723" v="1064" actId="164"/>
          <ac:grpSpMkLst>
            <pc:docMk/>
            <pc:sldMk cId="1332764963" sldId="257"/>
            <ac:grpSpMk id="126" creationId="{D0DDB763-3C46-150C-C35B-BD2D0280EC31}"/>
          </ac:grpSpMkLst>
        </pc:grpChg>
        <pc:grpChg chg="add mod">
          <ac:chgData name="Rupesh Kumar R Jain" userId="302726b6-f884-4c36-8bbf-3391835e5d67" providerId="ADAL" clId="{01C3E497-5F73-4348-9D2D-2C1529CC3B14}" dt="2025-01-08T09:19:20.957" v="1094" actId="1036"/>
          <ac:grpSpMkLst>
            <pc:docMk/>
            <pc:sldMk cId="1332764963" sldId="257"/>
            <ac:grpSpMk id="127" creationId="{7789410B-2AA9-DE43-3BE0-181D63BF6DEC}"/>
          </ac:grpSpMkLst>
        </pc:grpChg>
        <pc:picChg chg="mod topLvl">
          <ac:chgData name="Rupesh Kumar R Jain" userId="302726b6-f884-4c36-8bbf-3391835e5d67" providerId="ADAL" clId="{01C3E497-5F73-4348-9D2D-2C1529CC3B14}" dt="2025-01-08T09:15:48.056" v="1007" actId="12788"/>
          <ac:picMkLst>
            <pc:docMk/>
            <pc:sldMk cId="1332764963" sldId="257"/>
            <ac:picMk id="91" creationId="{A508363E-65AC-61D0-4E8F-A1A4BDFB97D6}"/>
          </ac:picMkLst>
        </pc:picChg>
        <pc:picChg chg="mod topLvl">
          <ac:chgData name="Rupesh Kumar R Jain" userId="302726b6-f884-4c36-8bbf-3391835e5d67" providerId="ADAL" clId="{01C3E497-5F73-4348-9D2D-2C1529CC3B14}" dt="2025-01-08T09:15:51.664" v="1008" actId="12788"/>
          <ac:picMkLst>
            <pc:docMk/>
            <pc:sldMk cId="1332764963" sldId="257"/>
            <ac:picMk id="94" creationId="{4B67A1A8-27B9-5484-F421-288CB7F01CF9}"/>
          </ac:picMkLst>
        </pc:picChg>
        <pc:picChg chg="mod">
          <ac:chgData name="Rupesh Kumar R Jain" userId="302726b6-f884-4c36-8bbf-3391835e5d67" providerId="ADAL" clId="{01C3E497-5F73-4348-9D2D-2C1529CC3B14}" dt="2025-01-08T09:19:41.811" v="1105" actId="1035"/>
          <ac:picMkLst>
            <pc:docMk/>
            <pc:sldMk cId="1332764963" sldId="257"/>
            <ac:picMk id="95" creationId="{0F9ECB63-B193-ADBE-8DC2-54FA350AFCE6}"/>
          </ac:picMkLst>
        </pc:picChg>
        <pc:picChg chg="add mod">
          <ac:chgData name="Rupesh Kumar R Jain" userId="302726b6-f884-4c36-8bbf-3391835e5d67" providerId="ADAL" clId="{01C3E497-5F73-4348-9D2D-2C1529CC3B14}" dt="2025-01-08T09:19:41.811" v="1105" actId="1035"/>
          <ac:picMkLst>
            <pc:docMk/>
            <pc:sldMk cId="1332764963" sldId="257"/>
            <ac:picMk id="96" creationId="{8C90B6CE-9228-A567-68D9-A92C36A863B2}"/>
          </ac:picMkLst>
        </pc:picChg>
        <pc:picChg chg="mod topLvl">
          <ac:chgData name="Rupesh Kumar R Jain" userId="302726b6-f884-4c36-8bbf-3391835e5d67" providerId="ADAL" clId="{01C3E497-5F73-4348-9D2D-2C1529CC3B14}" dt="2025-01-08T09:15:54.634" v="1009" actId="12788"/>
          <ac:picMkLst>
            <pc:docMk/>
            <pc:sldMk cId="1332764963" sldId="257"/>
            <ac:picMk id="101" creationId="{504E9162-47DD-4D1E-731D-541F8742FF30}"/>
          </ac:picMkLst>
        </pc:picChg>
        <pc:cxnChg chg="mod">
          <ac:chgData name="Rupesh Kumar R Jain" userId="302726b6-f884-4c36-8bbf-3391835e5d67" providerId="ADAL" clId="{01C3E497-5F73-4348-9D2D-2C1529CC3B14}" dt="2025-01-08T09:19:57.384" v="1115" actId="1036"/>
          <ac:cxnSpMkLst>
            <pc:docMk/>
            <pc:sldMk cId="1332764963" sldId="257"/>
            <ac:cxnSpMk id="87" creationId="{7650C490-AC0D-B933-72FA-6EA78F1BDAEC}"/>
          </ac:cxnSpMkLst>
        </pc:cxnChg>
        <pc:cxnChg chg="mod">
          <ac:chgData name="Rupesh Kumar R Jain" userId="302726b6-f884-4c36-8bbf-3391835e5d67" providerId="ADAL" clId="{01C3E497-5F73-4348-9D2D-2C1529CC3B14}" dt="2025-01-08T09:19:57.384" v="1115" actId="1036"/>
          <ac:cxnSpMkLst>
            <pc:docMk/>
            <pc:sldMk cId="1332764963" sldId="257"/>
            <ac:cxnSpMk id="88" creationId="{B9239727-FDD8-C8C2-BE6E-28A93D1447DA}"/>
          </ac:cxnSpMkLst>
        </pc:cxnChg>
        <pc:cxnChg chg="mod">
          <ac:chgData name="Rupesh Kumar R Jain" userId="302726b6-f884-4c36-8bbf-3391835e5d67" providerId="ADAL" clId="{01C3E497-5F73-4348-9D2D-2C1529CC3B14}" dt="2025-01-08T09:19:57.384" v="1115" actId="1036"/>
          <ac:cxnSpMkLst>
            <pc:docMk/>
            <pc:sldMk cId="1332764963" sldId="257"/>
            <ac:cxnSpMk id="102" creationId="{C84A5AEB-449F-BA1D-76A5-3C877D0C5C65}"/>
          </ac:cxnSpMkLst>
        </pc:cxnChg>
        <pc:cxnChg chg="mod">
          <ac:chgData name="Rupesh Kumar R Jain" userId="302726b6-f884-4c36-8bbf-3391835e5d67" providerId="ADAL" clId="{01C3E497-5F73-4348-9D2D-2C1529CC3B14}" dt="2025-01-08T09:19:57.384" v="1115" actId="1036"/>
          <ac:cxnSpMkLst>
            <pc:docMk/>
            <pc:sldMk cId="1332764963" sldId="257"/>
            <ac:cxnSpMk id="104" creationId="{285BCA48-2F88-851A-1BE4-15A236F5F581}"/>
          </ac:cxnSpMkLst>
        </pc:cxnChg>
        <pc:cxnChg chg="mod topLvl">
          <ac:chgData name="Rupesh Kumar R Jain" userId="302726b6-f884-4c36-8bbf-3391835e5d67" providerId="ADAL" clId="{01C3E497-5F73-4348-9D2D-2C1529CC3B14}" dt="2025-01-08T09:17:59.721" v="1063" actId="12789"/>
          <ac:cxnSpMkLst>
            <pc:docMk/>
            <pc:sldMk cId="1332764963" sldId="257"/>
            <ac:cxnSpMk id="120" creationId="{A1A1F480-5F7C-FCCB-0774-0B5A3B1C94DF}"/>
          </ac:cxnSpMkLst>
        </pc:cxnChg>
      </pc:sldChg>
      <pc:sldChg chg="addSp delSp modSp add del mod">
        <pc:chgData name="Rupesh Kumar R Jain" userId="302726b6-f884-4c36-8bbf-3391835e5d67" providerId="ADAL" clId="{01C3E497-5F73-4348-9D2D-2C1529CC3B14}" dt="2025-01-09T11:18:31.916" v="3413" actId="207"/>
        <pc:sldMkLst>
          <pc:docMk/>
          <pc:sldMk cId="126407697" sldId="259"/>
        </pc:sldMkLst>
        <pc:spChg chg="add mod ord">
          <ac:chgData name="Rupesh Kumar R Jain" userId="302726b6-f884-4c36-8bbf-3391835e5d67" providerId="ADAL" clId="{01C3E497-5F73-4348-9D2D-2C1529CC3B14}" dt="2025-01-08T10:49:54.264" v="2034" actId="207"/>
          <ac:spMkLst>
            <pc:docMk/>
            <pc:sldMk cId="126407697" sldId="259"/>
            <ac:spMk id="2" creationId="{7D375438-63A6-4D2B-EAA5-ED113A3C9981}"/>
          </ac:spMkLst>
        </pc:spChg>
        <pc:spChg chg="add del">
          <ac:chgData name="Rupesh Kumar R Jain" userId="302726b6-f884-4c36-8bbf-3391835e5d67" providerId="ADAL" clId="{01C3E497-5F73-4348-9D2D-2C1529CC3B14}" dt="2025-01-09T04:20:20.797" v="2932" actId="478"/>
          <ac:spMkLst>
            <pc:docMk/>
            <pc:sldMk cId="126407697" sldId="259"/>
            <ac:spMk id="4" creationId="{096D6335-AE15-2127-9465-3FD79E09B333}"/>
          </ac:spMkLst>
        </pc:spChg>
        <pc:spChg chg="add mod">
          <ac:chgData name="Rupesh Kumar R Jain" userId="302726b6-f884-4c36-8bbf-3391835e5d67" providerId="ADAL" clId="{01C3E497-5F73-4348-9D2D-2C1529CC3B14}" dt="2025-01-08T10:50:24.918" v="2036" actId="1076"/>
          <ac:spMkLst>
            <pc:docMk/>
            <pc:sldMk cId="126407697" sldId="259"/>
            <ac:spMk id="4" creationId="{4A6ACE1F-AB22-1B61-0C21-5DB19EF4B244}"/>
          </ac:spMkLst>
        </pc:spChg>
        <pc:spChg chg="add mod">
          <ac:chgData name="Rupesh Kumar R Jain" userId="302726b6-f884-4c36-8bbf-3391835e5d67" providerId="ADAL" clId="{01C3E497-5F73-4348-9D2D-2C1529CC3B14}" dt="2025-01-08T10:50:24.918" v="2036" actId="1076"/>
          <ac:spMkLst>
            <pc:docMk/>
            <pc:sldMk cId="126407697" sldId="259"/>
            <ac:spMk id="5" creationId="{8D0764F8-76FD-3119-FC68-D2F5DACFC008}"/>
          </ac:spMkLst>
        </pc:spChg>
        <pc:spChg chg="add del mod ord">
          <ac:chgData name="Rupesh Kumar R Jain" userId="302726b6-f884-4c36-8bbf-3391835e5d67" providerId="ADAL" clId="{01C3E497-5F73-4348-9D2D-2C1529CC3B14}" dt="2025-01-09T04:22:57.700" v="2993" actId="478"/>
          <ac:spMkLst>
            <pc:docMk/>
            <pc:sldMk cId="126407697" sldId="259"/>
            <ac:spMk id="5" creationId="{DA848D84-E575-4232-5BB5-E3B5EE458E19}"/>
          </ac:spMkLst>
        </pc:spChg>
        <pc:spChg chg="del mod">
          <ac:chgData name="Rupesh Kumar R Jain" userId="302726b6-f884-4c36-8bbf-3391835e5d67" providerId="ADAL" clId="{01C3E497-5F73-4348-9D2D-2C1529CC3B14}" dt="2025-01-09T11:10:54.067" v="3332" actId="478"/>
          <ac:spMkLst>
            <pc:docMk/>
            <pc:sldMk cId="126407697" sldId="259"/>
            <ac:spMk id="6" creationId="{D35C20B2-18EA-128B-4D37-D944E14D0BB1}"/>
          </ac:spMkLst>
        </pc:spChg>
        <pc:spChg chg="add mod">
          <ac:chgData name="Rupesh Kumar R Jain" userId="302726b6-f884-4c36-8bbf-3391835e5d67" providerId="ADAL" clId="{01C3E497-5F73-4348-9D2D-2C1529CC3B14}" dt="2025-01-08T10:50:24.918" v="2036" actId="1076"/>
          <ac:spMkLst>
            <pc:docMk/>
            <pc:sldMk cId="126407697" sldId="259"/>
            <ac:spMk id="6" creationId="{E0DA80B0-C1CE-764C-6D56-206FF6129999}"/>
          </ac:spMkLst>
        </pc:spChg>
        <pc:spChg chg="add mod">
          <ac:chgData name="Rupesh Kumar R Jain" userId="302726b6-f884-4c36-8bbf-3391835e5d67" providerId="ADAL" clId="{01C3E497-5F73-4348-9D2D-2C1529CC3B14}" dt="2025-01-08T10:50:24.918" v="2036" actId="1076"/>
          <ac:spMkLst>
            <pc:docMk/>
            <pc:sldMk cId="126407697" sldId="259"/>
            <ac:spMk id="7" creationId="{0F92F3A0-61E1-2FAC-B735-433A8C2BCB8B}"/>
          </ac:spMkLst>
        </pc:spChg>
        <pc:spChg chg="mod">
          <ac:chgData name="Rupesh Kumar R Jain" userId="302726b6-f884-4c36-8bbf-3391835e5d67" providerId="ADAL" clId="{01C3E497-5F73-4348-9D2D-2C1529CC3B14}" dt="2025-01-09T04:15:49.802" v="2895" actId="2711"/>
          <ac:spMkLst>
            <pc:docMk/>
            <pc:sldMk cId="126407697" sldId="259"/>
            <ac:spMk id="8" creationId="{D6EBA4A5-2B53-99D2-AA23-E1F57A5BD1AD}"/>
          </ac:spMkLst>
        </pc:spChg>
        <pc:spChg chg="mod">
          <ac:chgData name="Rupesh Kumar R Jain" userId="302726b6-f884-4c36-8bbf-3391835e5d67" providerId="ADAL" clId="{01C3E497-5F73-4348-9D2D-2C1529CC3B14}" dt="2025-01-09T04:18:45.962" v="2915" actId="1035"/>
          <ac:spMkLst>
            <pc:docMk/>
            <pc:sldMk cId="126407697" sldId="259"/>
            <ac:spMk id="9" creationId="{2E54FC6C-8FB3-CFDB-0304-774375ABA6B8}"/>
          </ac:spMkLst>
        </pc:spChg>
        <pc:spChg chg="mod">
          <ac:chgData name="Rupesh Kumar R Jain" userId="302726b6-f884-4c36-8bbf-3391835e5d67" providerId="ADAL" clId="{01C3E497-5F73-4348-9D2D-2C1529CC3B14}" dt="2025-01-09T05:05:27.331" v="3235" actId="1037"/>
          <ac:spMkLst>
            <pc:docMk/>
            <pc:sldMk cId="126407697" sldId="259"/>
            <ac:spMk id="10" creationId="{33C41050-7A43-1293-9E0B-3F65BE29B299}"/>
          </ac:spMkLst>
        </pc:spChg>
        <pc:spChg chg="mod">
          <ac:chgData name="Rupesh Kumar R Jain" userId="302726b6-f884-4c36-8bbf-3391835e5d67" providerId="ADAL" clId="{01C3E497-5F73-4348-9D2D-2C1529CC3B14}" dt="2025-01-09T05:04:11.978" v="3215" actId="14100"/>
          <ac:spMkLst>
            <pc:docMk/>
            <pc:sldMk cId="126407697" sldId="259"/>
            <ac:spMk id="12" creationId="{552FAD1B-E9C5-7EA4-1040-F1607593E025}"/>
          </ac:spMkLst>
        </pc:spChg>
        <pc:spChg chg="mod">
          <ac:chgData name="Rupesh Kumar R Jain" userId="302726b6-f884-4c36-8bbf-3391835e5d67" providerId="ADAL" clId="{01C3E497-5F73-4348-9D2D-2C1529CC3B14}" dt="2025-01-09T05:05:18.763" v="3232" actId="14100"/>
          <ac:spMkLst>
            <pc:docMk/>
            <pc:sldMk cId="126407697" sldId="259"/>
            <ac:spMk id="15" creationId="{2A9FABB0-037E-A5AC-CC40-558F7FAFA22A}"/>
          </ac:spMkLst>
        </pc:spChg>
        <pc:spChg chg="mod">
          <ac:chgData name="Rupesh Kumar R Jain" userId="302726b6-f884-4c36-8bbf-3391835e5d67" providerId="ADAL" clId="{01C3E497-5F73-4348-9D2D-2C1529CC3B14}" dt="2025-01-09T05:03:35.741" v="3188" actId="14100"/>
          <ac:spMkLst>
            <pc:docMk/>
            <pc:sldMk cId="126407697" sldId="259"/>
            <ac:spMk id="16" creationId="{C319FBA6-5074-62DB-BE82-947267ADD4C7}"/>
          </ac:spMkLst>
        </pc:spChg>
        <pc:spChg chg="add del mod">
          <ac:chgData name="Rupesh Kumar R Jain" userId="302726b6-f884-4c36-8bbf-3391835e5d67" providerId="ADAL" clId="{01C3E497-5F73-4348-9D2D-2C1529CC3B14}" dt="2025-01-09T11:03:38.119" v="3298" actId="478"/>
          <ac:spMkLst>
            <pc:docMk/>
            <pc:sldMk cId="126407697" sldId="259"/>
            <ac:spMk id="24" creationId="{E5F739E6-3685-47D2-D7FA-0598E72EE974}"/>
          </ac:spMkLst>
        </pc:spChg>
        <pc:spChg chg="add del mod">
          <ac:chgData name="Rupesh Kumar R Jain" userId="302726b6-f884-4c36-8bbf-3391835e5d67" providerId="ADAL" clId="{01C3E497-5F73-4348-9D2D-2C1529CC3B14}" dt="2025-01-09T11:06:16.923" v="3302" actId="478"/>
          <ac:spMkLst>
            <pc:docMk/>
            <pc:sldMk cId="126407697" sldId="259"/>
            <ac:spMk id="25" creationId="{DFA28363-B6C1-988A-FDBB-B7E7BA4B2B71}"/>
          </ac:spMkLst>
        </pc:spChg>
        <pc:spChg chg="add del mod ord">
          <ac:chgData name="Rupesh Kumar R Jain" userId="302726b6-f884-4c36-8bbf-3391835e5d67" providerId="ADAL" clId="{01C3E497-5F73-4348-9D2D-2C1529CC3B14}" dt="2025-01-09T11:14:38.218" v="3386"/>
          <ac:spMkLst>
            <pc:docMk/>
            <pc:sldMk cId="126407697" sldId="259"/>
            <ac:spMk id="26" creationId="{1C32E7C9-52B3-5A5B-8E46-10346B4C9A69}"/>
          </ac:spMkLst>
        </pc:spChg>
        <pc:spChg chg="add del mod">
          <ac:chgData name="Rupesh Kumar R Jain" userId="302726b6-f884-4c36-8bbf-3391835e5d67" providerId="ADAL" clId="{01C3E497-5F73-4348-9D2D-2C1529CC3B14}" dt="2025-01-09T11:14:38.218" v="3386"/>
          <ac:spMkLst>
            <pc:docMk/>
            <pc:sldMk cId="126407697" sldId="259"/>
            <ac:spMk id="27" creationId="{218E1B6C-C13A-61EC-9A0E-3658C051FD17}"/>
          </ac:spMkLst>
        </pc:spChg>
        <pc:spChg chg="mod">
          <ac:chgData name="Rupesh Kumar R Jain" userId="302726b6-f884-4c36-8bbf-3391835e5d67" providerId="ADAL" clId="{01C3E497-5F73-4348-9D2D-2C1529CC3B14}" dt="2025-01-09T11:18:31.916" v="3413" actId="207"/>
          <ac:spMkLst>
            <pc:docMk/>
            <pc:sldMk cId="126407697" sldId="259"/>
            <ac:spMk id="28" creationId="{0138E116-6346-208C-E8D1-DAB3DED73F50}"/>
          </ac:spMkLst>
        </pc:spChg>
        <pc:spChg chg="mod">
          <ac:chgData name="Rupesh Kumar R Jain" userId="302726b6-f884-4c36-8bbf-3391835e5d67" providerId="ADAL" clId="{01C3E497-5F73-4348-9D2D-2C1529CC3B14}" dt="2025-01-09T05:05:18.763" v="3232" actId="14100"/>
          <ac:spMkLst>
            <pc:docMk/>
            <pc:sldMk cId="126407697" sldId="259"/>
            <ac:spMk id="31" creationId="{5846CC38-4C1B-D179-AF73-B1F1389000E3}"/>
          </ac:spMkLst>
        </pc:spChg>
        <pc:spChg chg="mod">
          <ac:chgData name="Rupesh Kumar R Jain" userId="302726b6-f884-4c36-8bbf-3391835e5d67" providerId="ADAL" clId="{01C3E497-5F73-4348-9D2D-2C1529CC3B14}" dt="2025-01-09T04:40:17.602" v="3005" actId="555"/>
          <ac:spMkLst>
            <pc:docMk/>
            <pc:sldMk cId="126407697" sldId="259"/>
            <ac:spMk id="32" creationId="{5BAEC598-0D8B-505E-2AE7-8495F3BB414C}"/>
          </ac:spMkLst>
        </pc:spChg>
        <pc:spChg chg="mod">
          <ac:chgData name="Rupesh Kumar R Jain" userId="302726b6-f884-4c36-8bbf-3391835e5d67" providerId="ADAL" clId="{01C3E497-5F73-4348-9D2D-2C1529CC3B14}" dt="2025-01-09T05:05:38.020" v="3236" actId="1038"/>
          <ac:spMkLst>
            <pc:docMk/>
            <pc:sldMk cId="126407697" sldId="259"/>
            <ac:spMk id="34" creationId="{0148E6B2-05F0-FBDD-BF35-16D861C9FFCC}"/>
          </ac:spMkLst>
        </pc:spChg>
        <pc:spChg chg="mod">
          <ac:chgData name="Rupesh Kumar R Jain" userId="302726b6-f884-4c36-8bbf-3391835e5d67" providerId="ADAL" clId="{01C3E497-5F73-4348-9D2D-2C1529CC3B14}" dt="2025-01-09T05:03:51.945" v="3196" actId="20577"/>
          <ac:spMkLst>
            <pc:docMk/>
            <pc:sldMk cId="126407697" sldId="259"/>
            <ac:spMk id="35" creationId="{710935AE-B006-ABC5-2117-C38FCAE46D29}"/>
          </ac:spMkLst>
        </pc:spChg>
        <pc:spChg chg="mod">
          <ac:chgData name="Rupesh Kumar R Jain" userId="302726b6-f884-4c36-8bbf-3391835e5d67" providerId="ADAL" clId="{01C3E497-5F73-4348-9D2D-2C1529CC3B14}" dt="2025-01-08T14:11:51.970" v="2803" actId="554"/>
          <ac:spMkLst>
            <pc:docMk/>
            <pc:sldMk cId="126407697" sldId="259"/>
            <ac:spMk id="71" creationId="{C3C7C04E-3EE8-99FA-E827-12633C556588}"/>
          </ac:spMkLst>
        </pc:spChg>
        <pc:spChg chg="add del mod">
          <ac:chgData name="Rupesh Kumar R Jain" userId="302726b6-f884-4c36-8bbf-3391835e5d67" providerId="ADAL" clId="{01C3E497-5F73-4348-9D2D-2C1529CC3B14}" dt="2025-01-08T14:11:51.970" v="2803" actId="554"/>
          <ac:spMkLst>
            <pc:docMk/>
            <pc:sldMk cId="126407697" sldId="259"/>
            <ac:spMk id="73" creationId="{8B4D64B7-5483-4E0E-1586-87915C8DCA78}"/>
          </ac:spMkLst>
        </pc:spChg>
        <pc:spChg chg="mod">
          <ac:chgData name="Rupesh Kumar R Jain" userId="302726b6-f884-4c36-8bbf-3391835e5d67" providerId="ADAL" clId="{01C3E497-5F73-4348-9D2D-2C1529CC3B14}" dt="2025-01-08T14:11:51.970" v="2803" actId="554"/>
          <ac:spMkLst>
            <pc:docMk/>
            <pc:sldMk cId="126407697" sldId="259"/>
            <ac:spMk id="75" creationId="{244C1925-083C-8B0C-D8F9-9A865E2EBE8E}"/>
          </ac:spMkLst>
        </pc:spChg>
        <pc:spChg chg="mod">
          <ac:chgData name="Rupesh Kumar R Jain" userId="302726b6-f884-4c36-8bbf-3391835e5d67" providerId="ADAL" clId="{01C3E497-5F73-4348-9D2D-2C1529CC3B14}" dt="2025-01-08T14:11:51.970" v="2803" actId="554"/>
          <ac:spMkLst>
            <pc:docMk/>
            <pc:sldMk cId="126407697" sldId="259"/>
            <ac:spMk id="77" creationId="{D10B0C32-4D7E-EF34-8FBA-1EA1DD6E93C8}"/>
          </ac:spMkLst>
        </pc:spChg>
        <pc:spChg chg="del">
          <ac:chgData name="Rupesh Kumar R Jain" userId="302726b6-f884-4c36-8bbf-3391835e5d67" providerId="ADAL" clId="{01C3E497-5F73-4348-9D2D-2C1529CC3B14}" dt="2025-01-08T10:49:04.109" v="2027" actId="478"/>
          <ac:spMkLst>
            <pc:docMk/>
            <pc:sldMk cId="126407697" sldId="259"/>
            <ac:spMk id="81" creationId="{0FCDA7FB-6DF8-FDA2-1A34-3D4AA96BEA02}"/>
          </ac:spMkLst>
        </pc:spChg>
        <pc:spChg chg="del">
          <ac:chgData name="Rupesh Kumar R Jain" userId="302726b6-f884-4c36-8bbf-3391835e5d67" providerId="ADAL" clId="{01C3E497-5F73-4348-9D2D-2C1529CC3B14}" dt="2025-01-08T10:49:04.109" v="2027" actId="478"/>
          <ac:spMkLst>
            <pc:docMk/>
            <pc:sldMk cId="126407697" sldId="259"/>
            <ac:spMk id="82" creationId="{3BA8A677-68B0-ED0E-A874-817D4C292EE1}"/>
          </ac:spMkLst>
        </pc:spChg>
        <pc:spChg chg="del">
          <ac:chgData name="Rupesh Kumar R Jain" userId="302726b6-f884-4c36-8bbf-3391835e5d67" providerId="ADAL" clId="{01C3E497-5F73-4348-9D2D-2C1529CC3B14}" dt="2025-01-08T10:49:04.109" v="2027" actId="478"/>
          <ac:spMkLst>
            <pc:docMk/>
            <pc:sldMk cId="126407697" sldId="259"/>
            <ac:spMk id="83" creationId="{427DC032-2115-9A02-36A1-8A41F1368E7F}"/>
          </ac:spMkLst>
        </pc:spChg>
        <pc:spChg chg="del">
          <ac:chgData name="Rupesh Kumar R Jain" userId="302726b6-f884-4c36-8bbf-3391835e5d67" providerId="ADAL" clId="{01C3E497-5F73-4348-9D2D-2C1529CC3B14}" dt="2025-01-08T10:49:04.109" v="2027" actId="478"/>
          <ac:spMkLst>
            <pc:docMk/>
            <pc:sldMk cId="126407697" sldId="259"/>
            <ac:spMk id="85" creationId="{E1C2B07B-FEFA-981A-4DD4-2BA8CA30AFF2}"/>
          </ac:spMkLst>
        </pc:spChg>
        <pc:spChg chg="del">
          <ac:chgData name="Rupesh Kumar R Jain" userId="302726b6-f884-4c36-8bbf-3391835e5d67" providerId="ADAL" clId="{01C3E497-5F73-4348-9D2D-2C1529CC3B14}" dt="2025-01-08T10:49:04.109" v="2027" actId="478"/>
          <ac:spMkLst>
            <pc:docMk/>
            <pc:sldMk cId="126407697" sldId="259"/>
            <ac:spMk id="86" creationId="{222A4B7C-5EBD-9B01-E6E2-72CB2F8A721F}"/>
          </ac:spMkLst>
        </pc:spChg>
        <pc:spChg chg="mod">
          <ac:chgData name="Rupesh Kumar R Jain" userId="302726b6-f884-4c36-8bbf-3391835e5d67" providerId="ADAL" clId="{01C3E497-5F73-4348-9D2D-2C1529CC3B14}" dt="2025-01-09T11:17:40.459" v="3408" actId="208"/>
          <ac:spMkLst>
            <pc:docMk/>
            <pc:sldMk cId="126407697" sldId="259"/>
            <ac:spMk id="97" creationId="{1BAA0F38-EC8C-A7C8-7DE2-DEB92BDD6996}"/>
          </ac:spMkLst>
        </pc:spChg>
        <pc:spChg chg="mod">
          <ac:chgData name="Rupesh Kumar R Jain" userId="302726b6-f884-4c36-8bbf-3391835e5d67" providerId="ADAL" clId="{01C3E497-5F73-4348-9D2D-2C1529CC3B14}" dt="2025-01-08T10:49:08.185" v="2028" actId="1076"/>
          <ac:spMkLst>
            <pc:docMk/>
            <pc:sldMk cId="126407697" sldId="259"/>
            <ac:spMk id="98" creationId="{B31372FB-5057-B477-CB59-D54C9CF7D7F9}"/>
          </ac:spMkLst>
        </pc:spChg>
        <pc:spChg chg="mod topLvl">
          <ac:chgData name="Rupesh Kumar R Jain" userId="302726b6-f884-4c36-8bbf-3391835e5d67" providerId="ADAL" clId="{01C3E497-5F73-4348-9D2D-2C1529CC3B14}" dt="2025-01-09T11:17:12.569" v="3406" actId="12788"/>
          <ac:spMkLst>
            <pc:docMk/>
            <pc:sldMk cId="126407697" sldId="259"/>
            <ac:spMk id="100" creationId="{9CF6A0A9-7483-9FB0-8C41-8CD41ED589E7}"/>
          </ac:spMkLst>
        </pc:spChg>
        <pc:grpChg chg="add mod">
          <ac:chgData name="Rupesh Kumar R Jain" userId="302726b6-f884-4c36-8bbf-3391835e5d67" providerId="ADAL" clId="{01C3E497-5F73-4348-9D2D-2C1529CC3B14}" dt="2025-01-09T11:17:12.569" v="3406" actId="12788"/>
          <ac:grpSpMkLst>
            <pc:docMk/>
            <pc:sldMk cId="126407697" sldId="259"/>
            <ac:grpSpMk id="38" creationId="{94E3E4B2-48C5-8576-45BF-5333FB191E8F}"/>
          </ac:grpSpMkLst>
        </pc:grpChg>
        <pc:grpChg chg="mod">
          <ac:chgData name="Rupesh Kumar R Jain" userId="302726b6-f884-4c36-8bbf-3391835e5d67" providerId="ADAL" clId="{01C3E497-5F73-4348-9D2D-2C1529CC3B14}" dt="2025-01-08T10:49:08.185" v="2028" actId="1076"/>
          <ac:grpSpMkLst>
            <pc:docMk/>
            <pc:sldMk cId="126407697" sldId="259"/>
            <ac:grpSpMk id="123" creationId="{CFC470C9-1A4C-F03B-2609-7F391739DB44}"/>
          </ac:grpSpMkLst>
        </pc:grpChg>
        <pc:grpChg chg="del mod">
          <ac:chgData name="Rupesh Kumar R Jain" userId="302726b6-f884-4c36-8bbf-3391835e5d67" providerId="ADAL" clId="{01C3E497-5F73-4348-9D2D-2C1529CC3B14}" dt="2025-01-09T11:15:50.536" v="3390" actId="165"/>
          <ac:grpSpMkLst>
            <pc:docMk/>
            <pc:sldMk cId="126407697" sldId="259"/>
            <ac:grpSpMk id="125" creationId="{CDE595DF-F77D-C149-F2C9-394D66963137}"/>
          </ac:grpSpMkLst>
        </pc:grpChg>
        <pc:picChg chg="add mod topLvl">
          <ac:chgData name="Rupesh Kumar R Jain" userId="302726b6-f884-4c36-8bbf-3391835e5d67" providerId="ADAL" clId="{01C3E497-5F73-4348-9D2D-2C1529CC3B14}" dt="2025-01-09T11:16:55.790" v="3404" actId="12789"/>
          <ac:picMkLst>
            <pc:docMk/>
            <pc:sldMk cId="126407697" sldId="259"/>
            <ac:picMk id="29" creationId="{06B1EEA4-C342-89C2-CFE4-2C6B4C0685A7}"/>
          </ac:picMkLst>
        </pc:picChg>
        <pc:picChg chg="add mod">
          <ac:chgData name="Rupesh Kumar R Jain" userId="302726b6-f884-4c36-8bbf-3391835e5d67" providerId="ADAL" clId="{01C3E497-5F73-4348-9D2D-2C1529CC3B14}" dt="2025-01-09T11:16:55.790" v="3404" actId="12789"/>
          <ac:picMkLst>
            <pc:docMk/>
            <pc:sldMk cId="126407697" sldId="259"/>
            <ac:picMk id="30" creationId="{EDBA343A-02BE-2027-DD79-B4F4AFB98108}"/>
          </ac:picMkLst>
        </pc:picChg>
        <pc:picChg chg="add mod">
          <ac:chgData name="Rupesh Kumar R Jain" userId="302726b6-f884-4c36-8bbf-3391835e5d67" providerId="ADAL" clId="{01C3E497-5F73-4348-9D2D-2C1529CC3B14}" dt="2025-01-09T11:16:55.790" v="3404" actId="12789"/>
          <ac:picMkLst>
            <pc:docMk/>
            <pc:sldMk cId="126407697" sldId="259"/>
            <ac:picMk id="37" creationId="{1F69D387-ADBE-0690-D101-84A777487BFC}"/>
          </ac:picMkLst>
        </pc:picChg>
        <pc:picChg chg="mod">
          <ac:chgData name="Rupesh Kumar R Jain" userId="302726b6-f884-4c36-8bbf-3391835e5d67" providerId="ADAL" clId="{01C3E497-5F73-4348-9D2D-2C1529CC3B14}" dt="2025-01-08T10:49:08.185" v="2028" actId="1076"/>
          <ac:picMkLst>
            <pc:docMk/>
            <pc:sldMk cId="126407697" sldId="259"/>
            <ac:picMk id="95" creationId="{11865796-A749-6776-EFC2-55DC70865997}"/>
          </ac:picMkLst>
        </pc:picChg>
        <pc:picChg chg="add del mod">
          <ac:chgData name="Rupesh Kumar R Jain" userId="302726b6-f884-4c36-8bbf-3391835e5d67" providerId="ADAL" clId="{01C3E497-5F73-4348-9D2D-2C1529CC3B14}" dt="2025-01-08T10:51:22.685" v="2047" actId="478"/>
          <ac:picMkLst>
            <pc:docMk/>
            <pc:sldMk cId="126407697" sldId="259"/>
            <ac:picMk id="96" creationId="{F1B41F9B-C306-D4B6-4DC1-F0C811FB2DDE}"/>
          </ac:picMkLst>
        </pc:picChg>
        <pc:picChg chg="mod topLvl">
          <ac:chgData name="Rupesh Kumar R Jain" userId="302726b6-f884-4c36-8bbf-3391835e5d67" providerId="ADAL" clId="{01C3E497-5F73-4348-9D2D-2C1529CC3B14}" dt="2025-01-09T11:16:55.790" v="3404" actId="12789"/>
          <ac:picMkLst>
            <pc:docMk/>
            <pc:sldMk cId="126407697" sldId="259"/>
            <ac:picMk id="101" creationId="{F01DC925-5D92-A942-7405-15F58B608E26}"/>
          </ac:picMkLst>
        </pc:picChg>
        <pc:picChg chg="add del">
          <ac:chgData name="Rupesh Kumar R Jain" userId="302726b6-f884-4c36-8bbf-3391835e5d67" providerId="ADAL" clId="{01C3E497-5F73-4348-9D2D-2C1529CC3B14}" dt="2025-01-09T11:06:16.923" v="3302" actId="478"/>
          <ac:picMkLst>
            <pc:docMk/>
            <pc:sldMk cId="126407697" sldId="259"/>
            <ac:picMk id="1026" creationId="{C1F6C493-749D-592B-2774-B07BCF21BF0A}"/>
          </ac:picMkLst>
        </pc:picChg>
        <pc:cxnChg chg="mod">
          <ac:chgData name="Rupesh Kumar R Jain" userId="302726b6-f884-4c36-8bbf-3391835e5d67" providerId="ADAL" clId="{01C3E497-5F73-4348-9D2D-2C1529CC3B14}" dt="2025-01-09T05:05:27.331" v="3235" actId="1037"/>
          <ac:cxnSpMkLst>
            <pc:docMk/>
            <pc:sldMk cId="126407697" sldId="259"/>
            <ac:cxnSpMk id="14" creationId="{B3341CA6-C7D5-A1F1-47B3-CAEEAA1628AE}"/>
          </ac:cxnSpMkLst>
        </pc:cxnChg>
        <pc:cxnChg chg="mod">
          <ac:chgData name="Rupesh Kumar R Jain" userId="302726b6-f884-4c36-8bbf-3391835e5d67" providerId="ADAL" clId="{01C3E497-5F73-4348-9D2D-2C1529CC3B14}" dt="2025-01-09T05:05:18.763" v="3232" actId="14100"/>
          <ac:cxnSpMkLst>
            <pc:docMk/>
            <pc:sldMk cId="126407697" sldId="259"/>
            <ac:cxnSpMk id="17" creationId="{51DBC2B0-1E39-9293-8ECF-DB67FBB54090}"/>
          </ac:cxnSpMkLst>
        </pc:cxnChg>
        <pc:cxnChg chg="mod">
          <ac:chgData name="Rupesh Kumar R Jain" userId="302726b6-f884-4c36-8bbf-3391835e5d67" providerId="ADAL" clId="{01C3E497-5F73-4348-9D2D-2C1529CC3B14}" dt="2025-01-09T05:05:18.763" v="3232" actId="14100"/>
          <ac:cxnSpMkLst>
            <pc:docMk/>
            <pc:sldMk cId="126407697" sldId="259"/>
            <ac:cxnSpMk id="33" creationId="{4BF2E7CF-CE60-0551-5D70-E6EED20CC272}"/>
          </ac:cxnSpMkLst>
        </pc:cxnChg>
        <pc:cxnChg chg="mod">
          <ac:chgData name="Rupesh Kumar R Jain" userId="302726b6-f884-4c36-8bbf-3391835e5d67" providerId="ADAL" clId="{01C3E497-5F73-4348-9D2D-2C1529CC3B14}" dt="2025-01-09T05:05:38.020" v="3236" actId="1038"/>
          <ac:cxnSpMkLst>
            <pc:docMk/>
            <pc:sldMk cId="126407697" sldId="259"/>
            <ac:cxnSpMk id="36" creationId="{0F5BE65F-CDF9-82E7-52DC-B7BFB3847CD4}"/>
          </ac:cxnSpMkLst>
        </pc:cxnChg>
        <pc:cxnChg chg="mod">
          <ac:chgData name="Rupesh Kumar R Jain" userId="302726b6-f884-4c36-8bbf-3391835e5d67" providerId="ADAL" clId="{01C3E497-5F73-4348-9D2D-2C1529CC3B14}" dt="2025-01-09T04:19:02.281" v="2926" actId="1035"/>
          <ac:cxnSpMkLst>
            <pc:docMk/>
            <pc:sldMk cId="126407697" sldId="259"/>
            <ac:cxnSpMk id="45" creationId="{8DBF6CCC-6B21-EE5F-6DFA-47519849A071}"/>
          </ac:cxnSpMkLst>
        </pc:cxnChg>
        <pc:cxnChg chg="add del">
          <ac:chgData name="Rupesh Kumar R Jain" userId="302726b6-f884-4c36-8bbf-3391835e5d67" providerId="ADAL" clId="{01C3E497-5F73-4348-9D2D-2C1529CC3B14}" dt="2025-01-08T10:51:22.685" v="2047" actId="478"/>
          <ac:cxnSpMkLst>
            <pc:docMk/>
            <pc:sldMk cId="126407697" sldId="259"/>
            <ac:cxnSpMk id="87" creationId="{A071167A-1873-0248-3718-4E74F0422CCC}"/>
          </ac:cxnSpMkLst>
        </pc:cxnChg>
      </pc:sldChg>
      <pc:sldChg chg="del">
        <pc:chgData name="Rupesh Kumar R Jain" userId="302726b6-f884-4c36-8bbf-3391835e5d67" providerId="ADAL" clId="{01C3E497-5F73-4348-9D2D-2C1529CC3B14}" dt="2025-01-08T08:34:09.336" v="243" actId="47"/>
        <pc:sldMkLst>
          <pc:docMk/>
          <pc:sldMk cId="694954433" sldId="259"/>
        </pc:sldMkLst>
      </pc:sldChg>
      <pc:sldChg chg="add del">
        <pc:chgData name="Rupesh Kumar R Jain" userId="302726b6-f884-4c36-8bbf-3391835e5d67" providerId="ADAL" clId="{01C3E497-5F73-4348-9D2D-2C1529CC3B14}" dt="2025-01-08T10:39:08.818" v="2021" actId="47"/>
        <pc:sldMkLst>
          <pc:docMk/>
          <pc:sldMk cId="1768616852" sldId="259"/>
        </pc:sldMkLst>
      </pc:sldChg>
      <pc:sldChg chg="addSp delSp modSp new mod">
        <pc:chgData name="Rupesh Kumar R Jain" userId="302726b6-f884-4c36-8bbf-3391835e5d67" providerId="ADAL" clId="{01C3E497-5F73-4348-9D2D-2C1529CC3B14}" dt="2025-01-09T04:14:07.762" v="2873" actId="207"/>
        <pc:sldMkLst>
          <pc:docMk/>
          <pc:sldMk cId="3821144336" sldId="260"/>
        </pc:sldMkLst>
        <pc:spChg chg="del mod">
          <ac:chgData name="Rupesh Kumar R Jain" userId="302726b6-f884-4c36-8bbf-3391835e5d67" providerId="ADAL" clId="{01C3E497-5F73-4348-9D2D-2C1529CC3B14}" dt="2025-01-08T11:43:10.589" v="2506" actId="478"/>
          <ac:spMkLst>
            <pc:docMk/>
            <pc:sldMk cId="3821144336" sldId="260"/>
            <ac:spMk id="2" creationId="{CE3113B0-03B8-87CA-C961-12943A65FBB7}"/>
          </ac:spMkLst>
        </pc:spChg>
        <pc:spChg chg="add del mod">
          <ac:chgData name="Rupesh Kumar R Jain" userId="302726b6-f884-4c36-8bbf-3391835e5d67" providerId="ADAL" clId="{01C3E497-5F73-4348-9D2D-2C1529CC3B14}" dt="2025-01-08T11:24:42.769" v="2285" actId="478"/>
          <ac:spMkLst>
            <pc:docMk/>
            <pc:sldMk cId="3821144336" sldId="260"/>
            <ac:spMk id="5" creationId="{871972B9-5016-B999-4E9D-FB267AF00B3B}"/>
          </ac:spMkLst>
        </pc:spChg>
        <pc:spChg chg="add del mod">
          <ac:chgData name="Rupesh Kumar R Jain" userId="302726b6-f884-4c36-8bbf-3391835e5d67" providerId="ADAL" clId="{01C3E497-5F73-4348-9D2D-2C1529CC3B14}" dt="2025-01-08T11:24:42.769" v="2285" actId="478"/>
          <ac:spMkLst>
            <pc:docMk/>
            <pc:sldMk cId="3821144336" sldId="260"/>
            <ac:spMk id="6" creationId="{CB505F94-759B-6EB4-695B-53DF458D73D6}"/>
          </ac:spMkLst>
        </pc:spChg>
        <pc:spChg chg="add del mod">
          <ac:chgData name="Rupesh Kumar R Jain" userId="302726b6-f884-4c36-8bbf-3391835e5d67" providerId="ADAL" clId="{01C3E497-5F73-4348-9D2D-2C1529CC3B14}" dt="2025-01-08T10:03:40.332" v="1371"/>
          <ac:spMkLst>
            <pc:docMk/>
            <pc:sldMk cId="3821144336" sldId="260"/>
            <ac:spMk id="7" creationId="{6A2C0017-4A0E-00FA-3F5C-7B47F7348A6F}"/>
          </ac:spMkLst>
        </pc:spChg>
        <pc:spChg chg="add del mod">
          <ac:chgData name="Rupesh Kumar R Jain" userId="302726b6-f884-4c36-8bbf-3391835e5d67" providerId="ADAL" clId="{01C3E497-5F73-4348-9D2D-2C1529CC3B14}" dt="2025-01-08T11:24:45.382" v="2286" actId="478"/>
          <ac:spMkLst>
            <pc:docMk/>
            <pc:sldMk cId="3821144336" sldId="260"/>
            <ac:spMk id="8" creationId="{451E2CDF-D75D-E1C6-AD8E-3562E458DE34}"/>
          </ac:spMkLst>
        </pc:spChg>
        <pc:spChg chg="add del mod">
          <ac:chgData name="Rupesh Kumar R Jain" userId="302726b6-f884-4c36-8bbf-3391835e5d67" providerId="ADAL" clId="{01C3E497-5F73-4348-9D2D-2C1529CC3B14}" dt="2025-01-08T11:24:42.769" v="2285" actId="478"/>
          <ac:spMkLst>
            <pc:docMk/>
            <pc:sldMk cId="3821144336" sldId="260"/>
            <ac:spMk id="9" creationId="{D59E0F3D-2498-D82A-59A4-52B55EA5611F}"/>
          </ac:spMkLst>
        </pc:spChg>
        <pc:spChg chg="add mod">
          <ac:chgData name="Rupesh Kumar R Jain" userId="302726b6-f884-4c36-8bbf-3391835e5d67" providerId="ADAL" clId="{01C3E497-5F73-4348-9D2D-2C1529CC3B14}" dt="2025-01-08T10:36:39.771" v="2003" actId="14100"/>
          <ac:spMkLst>
            <pc:docMk/>
            <pc:sldMk cId="3821144336" sldId="260"/>
            <ac:spMk id="10" creationId="{62D32655-AB8E-EB85-EC18-166107F11EF8}"/>
          </ac:spMkLst>
        </pc:spChg>
        <pc:spChg chg="mod">
          <ac:chgData name="Rupesh Kumar R Jain" userId="302726b6-f884-4c36-8bbf-3391835e5d67" providerId="ADAL" clId="{01C3E497-5F73-4348-9D2D-2C1529CC3B14}" dt="2025-01-08T10:38:04.199" v="2011" actId="207"/>
          <ac:spMkLst>
            <pc:docMk/>
            <pc:sldMk cId="3821144336" sldId="260"/>
            <ac:spMk id="12" creationId="{FA0AC19D-9F48-B6B2-B357-E5E31320809C}"/>
          </ac:spMkLst>
        </pc:spChg>
        <pc:spChg chg="mod">
          <ac:chgData name="Rupesh Kumar R Jain" userId="302726b6-f884-4c36-8bbf-3391835e5d67" providerId="ADAL" clId="{01C3E497-5F73-4348-9D2D-2C1529CC3B14}" dt="2025-01-08T10:38:04.199" v="2011" actId="207"/>
          <ac:spMkLst>
            <pc:docMk/>
            <pc:sldMk cId="3821144336" sldId="260"/>
            <ac:spMk id="13" creationId="{40DAD625-2EE7-4B2C-475B-24D08A9A0148}"/>
          </ac:spMkLst>
        </pc:spChg>
        <pc:spChg chg="mod">
          <ac:chgData name="Rupesh Kumar R Jain" userId="302726b6-f884-4c36-8bbf-3391835e5d67" providerId="ADAL" clId="{01C3E497-5F73-4348-9D2D-2C1529CC3B14}" dt="2025-01-08T10:35:34.679" v="1943" actId="20577"/>
          <ac:spMkLst>
            <pc:docMk/>
            <pc:sldMk cId="3821144336" sldId="260"/>
            <ac:spMk id="15" creationId="{A2C3ACF3-67D5-67A2-11A1-D1C6F07FCC21}"/>
          </ac:spMkLst>
        </pc:spChg>
        <pc:spChg chg="mod">
          <ac:chgData name="Rupesh Kumar R Jain" userId="302726b6-f884-4c36-8bbf-3391835e5d67" providerId="ADAL" clId="{01C3E497-5F73-4348-9D2D-2C1529CC3B14}" dt="2025-01-08T10:31:40.765" v="1808"/>
          <ac:spMkLst>
            <pc:docMk/>
            <pc:sldMk cId="3821144336" sldId="260"/>
            <ac:spMk id="16" creationId="{86138E2D-9F74-889C-3C19-4F242D461A8D}"/>
          </ac:spMkLst>
        </pc:spChg>
        <pc:spChg chg="mod">
          <ac:chgData name="Rupesh Kumar R Jain" userId="302726b6-f884-4c36-8bbf-3391835e5d67" providerId="ADAL" clId="{01C3E497-5F73-4348-9D2D-2C1529CC3B14}" dt="2025-01-08T10:32:06.791" v="1812" actId="122"/>
          <ac:spMkLst>
            <pc:docMk/>
            <pc:sldMk cId="3821144336" sldId="260"/>
            <ac:spMk id="18" creationId="{7589A38A-93AA-E13C-EC63-6CBBB3EC8915}"/>
          </ac:spMkLst>
        </pc:spChg>
        <pc:spChg chg="mod">
          <ac:chgData name="Rupesh Kumar R Jain" userId="302726b6-f884-4c36-8bbf-3391835e5d67" providerId="ADAL" clId="{01C3E497-5F73-4348-9D2D-2C1529CC3B14}" dt="2025-01-08T10:36:16.712" v="1981" actId="20577"/>
          <ac:spMkLst>
            <pc:docMk/>
            <pc:sldMk cId="3821144336" sldId="260"/>
            <ac:spMk id="19" creationId="{BA9B74F6-417A-685A-C29E-0BDB610C837D}"/>
          </ac:spMkLst>
        </pc:spChg>
        <pc:spChg chg="add del mod">
          <ac:chgData name="Rupesh Kumar R Jain" userId="302726b6-f884-4c36-8bbf-3391835e5d67" providerId="ADAL" clId="{01C3E497-5F73-4348-9D2D-2C1529CC3B14}" dt="2025-01-08T10:38:10.900" v="2013" actId="478"/>
          <ac:spMkLst>
            <pc:docMk/>
            <pc:sldMk cId="3821144336" sldId="260"/>
            <ac:spMk id="20" creationId="{DB78E3E2-D269-12CB-EF5F-278B7EBD64D1}"/>
          </ac:spMkLst>
        </pc:spChg>
        <pc:spChg chg="add mod">
          <ac:chgData name="Rupesh Kumar R Jain" userId="302726b6-f884-4c36-8bbf-3391835e5d67" providerId="ADAL" clId="{01C3E497-5F73-4348-9D2D-2C1529CC3B14}" dt="2025-01-08T11:39:56.759" v="2449" actId="14100"/>
          <ac:spMkLst>
            <pc:docMk/>
            <pc:sldMk cId="3821144336" sldId="260"/>
            <ac:spMk id="21" creationId="{39C4FD91-3255-2C7A-F6CC-ECF4B8523AC5}"/>
          </ac:spMkLst>
        </pc:spChg>
        <pc:spChg chg="add del mod">
          <ac:chgData name="Rupesh Kumar R Jain" userId="302726b6-f884-4c36-8bbf-3391835e5d67" providerId="ADAL" clId="{01C3E497-5F73-4348-9D2D-2C1529CC3B14}" dt="2025-01-08T15:36:23.590" v="2806" actId="478"/>
          <ac:spMkLst>
            <pc:docMk/>
            <pc:sldMk cId="3821144336" sldId="260"/>
            <ac:spMk id="22" creationId="{E18C68C6-1E25-FE67-F6C6-60ECC5F84FB1}"/>
          </ac:spMkLst>
        </pc:spChg>
        <pc:spChg chg="add mod">
          <ac:chgData name="Rupesh Kumar R Jain" userId="302726b6-f884-4c36-8bbf-3391835e5d67" providerId="ADAL" clId="{01C3E497-5F73-4348-9D2D-2C1529CC3B14}" dt="2025-01-08T11:31:46.044" v="2316" actId="12789"/>
          <ac:spMkLst>
            <pc:docMk/>
            <pc:sldMk cId="3821144336" sldId="260"/>
            <ac:spMk id="27" creationId="{B64EE506-CF12-0C02-EDEE-59DAC86A46CA}"/>
          </ac:spMkLst>
        </pc:spChg>
        <pc:spChg chg="add mod">
          <ac:chgData name="Rupesh Kumar R Jain" userId="302726b6-f884-4c36-8bbf-3391835e5d67" providerId="ADAL" clId="{01C3E497-5F73-4348-9D2D-2C1529CC3B14}" dt="2025-01-08T11:34:57.806" v="2324" actId="12789"/>
          <ac:spMkLst>
            <pc:docMk/>
            <pc:sldMk cId="3821144336" sldId="260"/>
            <ac:spMk id="30" creationId="{2113E67A-F5CB-C9EC-8340-2116B26E2241}"/>
          </ac:spMkLst>
        </pc:spChg>
        <pc:spChg chg="mod">
          <ac:chgData name="Rupesh Kumar R Jain" userId="302726b6-f884-4c36-8bbf-3391835e5d67" providerId="ADAL" clId="{01C3E497-5F73-4348-9D2D-2C1529CC3B14}" dt="2025-01-08T11:35:06.248" v="2325"/>
          <ac:spMkLst>
            <pc:docMk/>
            <pc:sldMk cId="3821144336" sldId="260"/>
            <ac:spMk id="32" creationId="{C2C5C12F-AA21-9A27-CA88-5C6694C2013A}"/>
          </ac:spMkLst>
        </pc:spChg>
        <pc:spChg chg="add mod">
          <ac:chgData name="Rupesh Kumar R Jain" userId="302726b6-f884-4c36-8bbf-3391835e5d67" providerId="ADAL" clId="{01C3E497-5F73-4348-9D2D-2C1529CC3B14}" dt="2025-01-08T11:35:24.476" v="2331"/>
          <ac:spMkLst>
            <pc:docMk/>
            <pc:sldMk cId="3821144336" sldId="260"/>
            <ac:spMk id="34" creationId="{EA1CDCE5-86A6-F010-0302-987103AA5A50}"/>
          </ac:spMkLst>
        </pc:spChg>
        <pc:spChg chg="mod">
          <ac:chgData name="Rupesh Kumar R Jain" userId="302726b6-f884-4c36-8bbf-3391835e5d67" providerId="ADAL" clId="{01C3E497-5F73-4348-9D2D-2C1529CC3B14}" dt="2025-01-08T11:35:58.322" v="2338"/>
          <ac:spMkLst>
            <pc:docMk/>
            <pc:sldMk cId="3821144336" sldId="260"/>
            <ac:spMk id="39" creationId="{FB30BFBC-4EC3-67F9-E77D-67569E821820}"/>
          </ac:spMkLst>
        </pc:spChg>
        <pc:spChg chg="mod">
          <ac:chgData name="Rupesh Kumar R Jain" userId="302726b6-f884-4c36-8bbf-3391835e5d67" providerId="ADAL" clId="{01C3E497-5F73-4348-9D2D-2C1529CC3B14}" dt="2025-01-08T11:35:40.573" v="2334"/>
          <ac:spMkLst>
            <pc:docMk/>
            <pc:sldMk cId="3821144336" sldId="260"/>
            <ac:spMk id="40" creationId="{AA9D320C-06D4-064D-11E2-B4791A4C462E}"/>
          </ac:spMkLst>
        </pc:spChg>
        <pc:spChg chg="mod">
          <ac:chgData name="Rupesh Kumar R Jain" userId="302726b6-f884-4c36-8bbf-3391835e5d67" providerId="ADAL" clId="{01C3E497-5F73-4348-9D2D-2C1529CC3B14}" dt="2025-01-08T11:36:25.323" v="2342" actId="20577"/>
          <ac:spMkLst>
            <pc:docMk/>
            <pc:sldMk cId="3821144336" sldId="260"/>
            <ac:spMk id="44" creationId="{7E96A0F2-1107-A061-6806-C5371A59FA87}"/>
          </ac:spMkLst>
        </pc:spChg>
        <pc:spChg chg="mod">
          <ac:chgData name="Rupesh Kumar R Jain" userId="302726b6-f884-4c36-8bbf-3391835e5d67" providerId="ADAL" clId="{01C3E497-5F73-4348-9D2D-2C1529CC3B14}" dt="2025-01-08T11:36:07.173" v="2339"/>
          <ac:spMkLst>
            <pc:docMk/>
            <pc:sldMk cId="3821144336" sldId="260"/>
            <ac:spMk id="45" creationId="{67505B96-63E5-DC45-B79B-4141F1C66FD7}"/>
          </ac:spMkLst>
        </pc:spChg>
        <pc:spChg chg="mod">
          <ac:chgData name="Rupesh Kumar R Jain" userId="302726b6-f884-4c36-8bbf-3391835e5d67" providerId="ADAL" clId="{01C3E497-5F73-4348-9D2D-2C1529CC3B14}" dt="2025-01-08T11:37:50.712" v="2372"/>
          <ac:spMkLst>
            <pc:docMk/>
            <pc:sldMk cId="3821144336" sldId="260"/>
            <ac:spMk id="49" creationId="{9B867E8B-754A-0FF5-E1E6-0639D5BD2B5D}"/>
          </ac:spMkLst>
        </pc:spChg>
        <pc:spChg chg="mod">
          <ac:chgData name="Rupesh Kumar R Jain" userId="302726b6-f884-4c36-8bbf-3391835e5d67" providerId="ADAL" clId="{01C3E497-5F73-4348-9D2D-2C1529CC3B14}" dt="2025-01-08T11:37:29.760" v="2370"/>
          <ac:spMkLst>
            <pc:docMk/>
            <pc:sldMk cId="3821144336" sldId="260"/>
            <ac:spMk id="50" creationId="{C3052C6E-51FE-242E-731E-E228A887F318}"/>
          </ac:spMkLst>
        </pc:spChg>
        <pc:spChg chg="mod">
          <ac:chgData name="Rupesh Kumar R Jain" userId="302726b6-f884-4c36-8bbf-3391835e5d67" providerId="ADAL" clId="{01C3E497-5F73-4348-9D2D-2C1529CC3B14}" dt="2025-01-08T11:38:01.602" v="2377"/>
          <ac:spMkLst>
            <pc:docMk/>
            <pc:sldMk cId="3821144336" sldId="260"/>
            <ac:spMk id="54" creationId="{66EDE16F-E6C2-7BD7-A352-3DA7B8356AF9}"/>
          </ac:spMkLst>
        </pc:spChg>
        <pc:spChg chg="mod">
          <ac:chgData name="Rupesh Kumar R Jain" userId="302726b6-f884-4c36-8bbf-3391835e5d67" providerId="ADAL" clId="{01C3E497-5F73-4348-9D2D-2C1529CC3B14}" dt="2025-01-08T11:37:29.760" v="2370"/>
          <ac:spMkLst>
            <pc:docMk/>
            <pc:sldMk cId="3821144336" sldId="260"/>
            <ac:spMk id="55" creationId="{D4FEBBFC-FF29-9163-6B0E-3B324F1B32A5}"/>
          </ac:spMkLst>
        </pc:spChg>
        <pc:spChg chg="mod">
          <ac:chgData name="Rupesh Kumar R Jain" userId="302726b6-f884-4c36-8bbf-3391835e5d67" providerId="ADAL" clId="{01C3E497-5F73-4348-9D2D-2C1529CC3B14}" dt="2025-01-08T11:38:15.161" v="2384"/>
          <ac:spMkLst>
            <pc:docMk/>
            <pc:sldMk cId="3821144336" sldId="260"/>
            <ac:spMk id="59" creationId="{8B4B753B-EC88-DA97-0DA7-1AEA0F15D06D}"/>
          </ac:spMkLst>
        </pc:spChg>
        <pc:spChg chg="mod">
          <ac:chgData name="Rupesh Kumar R Jain" userId="302726b6-f884-4c36-8bbf-3391835e5d67" providerId="ADAL" clId="{01C3E497-5F73-4348-9D2D-2C1529CC3B14}" dt="2025-01-08T11:37:29.760" v="2370"/>
          <ac:spMkLst>
            <pc:docMk/>
            <pc:sldMk cId="3821144336" sldId="260"/>
            <ac:spMk id="60" creationId="{A55DC7F3-0375-09A2-DCA0-DC8CECC593A4}"/>
          </ac:spMkLst>
        </pc:spChg>
        <pc:spChg chg="mod">
          <ac:chgData name="Rupesh Kumar R Jain" userId="302726b6-f884-4c36-8bbf-3391835e5d67" providerId="ADAL" clId="{01C3E497-5F73-4348-9D2D-2C1529CC3B14}" dt="2025-01-08T11:38:23.783" v="2385"/>
          <ac:spMkLst>
            <pc:docMk/>
            <pc:sldMk cId="3821144336" sldId="260"/>
            <ac:spMk id="64" creationId="{3E7DD864-F3CF-C53A-9886-82A822E02C35}"/>
          </ac:spMkLst>
        </pc:spChg>
        <pc:spChg chg="mod">
          <ac:chgData name="Rupesh Kumar R Jain" userId="302726b6-f884-4c36-8bbf-3391835e5d67" providerId="ADAL" clId="{01C3E497-5F73-4348-9D2D-2C1529CC3B14}" dt="2025-01-08T11:37:29.760" v="2370"/>
          <ac:spMkLst>
            <pc:docMk/>
            <pc:sldMk cId="3821144336" sldId="260"/>
            <ac:spMk id="65" creationId="{66F4D8BA-3896-BF57-7F75-D6DAE471B04D}"/>
          </ac:spMkLst>
        </pc:spChg>
        <pc:spChg chg="add mod">
          <ac:chgData name="Rupesh Kumar R Jain" userId="302726b6-f884-4c36-8bbf-3391835e5d67" providerId="ADAL" clId="{01C3E497-5F73-4348-9D2D-2C1529CC3B14}" dt="2025-01-09T04:14:07.139" v="2872" actId="207"/>
          <ac:spMkLst>
            <pc:docMk/>
            <pc:sldMk cId="3821144336" sldId="260"/>
            <ac:spMk id="67" creationId="{69F257A1-8ECB-93B8-2022-E8CFC6F49863}"/>
          </ac:spMkLst>
        </pc:spChg>
        <pc:spChg chg="add mod">
          <ac:chgData name="Rupesh Kumar R Jain" userId="302726b6-f884-4c36-8bbf-3391835e5d67" providerId="ADAL" clId="{01C3E497-5F73-4348-9D2D-2C1529CC3B14}" dt="2025-01-09T04:14:07.762" v="2873" actId="207"/>
          <ac:spMkLst>
            <pc:docMk/>
            <pc:sldMk cId="3821144336" sldId="260"/>
            <ac:spMk id="68" creationId="{52FA48DB-F8E5-C30C-F821-834514DA9DC9}"/>
          </ac:spMkLst>
        </pc:spChg>
        <pc:spChg chg="add mod">
          <ac:chgData name="Rupesh Kumar R Jain" userId="302726b6-f884-4c36-8bbf-3391835e5d67" providerId="ADAL" clId="{01C3E497-5F73-4348-9D2D-2C1529CC3B14}" dt="2025-01-08T11:43:28.954" v="2524" actId="20577"/>
          <ac:spMkLst>
            <pc:docMk/>
            <pc:sldMk cId="3821144336" sldId="260"/>
            <ac:spMk id="72" creationId="{71499D6F-8B25-A559-520A-AB60383F2F85}"/>
          </ac:spMkLst>
        </pc:spChg>
        <pc:grpChg chg="add mod">
          <ac:chgData name="Rupesh Kumar R Jain" userId="302726b6-f884-4c36-8bbf-3391835e5d67" providerId="ADAL" clId="{01C3E497-5F73-4348-9D2D-2C1529CC3B14}" dt="2025-01-08T10:38:04.622" v="2012" actId="1076"/>
          <ac:grpSpMkLst>
            <pc:docMk/>
            <pc:sldMk cId="3821144336" sldId="260"/>
            <ac:grpSpMk id="11" creationId="{1D5F34E8-580E-461A-F868-3872DB3D1022}"/>
          </ac:grpSpMkLst>
        </pc:grpChg>
        <pc:grpChg chg="add mod">
          <ac:chgData name="Rupesh Kumar R Jain" userId="302726b6-f884-4c36-8bbf-3391835e5d67" providerId="ADAL" clId="{01C3E497-5F73-4348-9D2D-2C1529CC3B14}" dt="2025-01-08T10:36:39.771" v="2003" actId="14100"/>
          <ac:grpSpMkLst>
            <pc:docMk/>
            <pc:sldMk cId="3821144336" sldId="260"/>
            <ac:grpSpMk id="14" creationId="{44B8F7C2-8CDA-1CD8-A1D1-F92202A43B0A}"/>
          </ac:grpSpMkLst>
        </pc:grpChg>
        <pc:grpChg chg="add mod">
          <ac:chgData name="Rupesh Kumar R Jain" userId="302726b6-f884-4c36-8bbf-3391835e5d67" providerId="ADAL" clId="{01C3E497-5F73-4348-9D2D-2C1529CC3B14}" dt="2025-01-08T10:36:39.771" v="2003" actId="14100"/>
          <ac:grpSpMkLst>
            <pc:docMk/>
            <pc:sldMk cId="3821144336" sldId="260"/>
            <ac:grpSpMk id="17" creationId="{3B9075AC-2991-7A76-772C-BB530A62BBEE}"/>
          </ac:grpSpMkLst>
        </pc:grpChg>
        <pc:grpChg chg="add mod">
          <ac:chgData name="Rupesh Kumar R Jain" userId="302726b6-f884-4c36-8bbf-3391835e5d67" providerId="ADAL" clId="{01C3E497-5F73-4348-9D2D-2C1529CC3B14}" dt="2025-01-08T11:34:57.806" v="2324" actId="12789"/>
          <ac:grpSpMkLst>
            <pc:docMk/>
            <pc:sldMk cId="3821144336" sldId="260"/>
            <ac:grpSpMk id="28" creationId="{7DA3CC99-AD22-EA3D-0228-C8F646086C34}"/>
          </ac:grpSpMkLst>
        </pc:grpChg>
        <pc:grpChg chg="add mod">
          <ac:chgData name="Rupesh Kumar R Jain" userId="302726b6-f884-4c36-8bbf-3391835e5d67" providerId="ADAL" clId="{01C3E497-5F73-4348-9D2D-2C1529CC3B14}" dt="2025-01-08T11:35:08.954" v="2326" actId="1076"/>
          <ac:grpSpMkLst>
            <pc:docMk/>
            <pc:sldMk cId="3821144336" sldId="260"/>
            <ac:grpSpMk id="31" creationId="{85AC743C-381C-B1CC-3504-6307D6C4CB1D}"/>
          </ac:grpSpMkLst>
        </pc:grpChg>
        <pc:grpChg chg="add mod">
          <ac:chgData name="Rupesh Kumar R Jain" userId="302726b6-f884-4c36-8bbf-3391835e5d67" providerId="ADAL" clId="{01C3E497-5F73-4348-9D2D-2C1529CC3B14}" dt="2025-01-08T11:42:14.710" v="2475" actId="552"/>
          <ac:grpSpMkLst>
            <pc:docMk/>
            <pc:sldMk cId="3821144336" sldId="260"/>
            <ac:grpSpMk id="35" creationId="{8B816DA8-43C5-E3FA-2EEB-E85325204ED0}"/>
          </ac:grpSpMkLst>
        </pc:grpChg>
        <pc:grpChg chg="add mod">
          <ac:chgData name="Rupesh Kumar R Jain" userId="302726b6-f884-4c36-8bbf-3391835e5d67" providerId="ADAL" clId="{01C3E497-5F73-4348-9D2D-2C1529CC3B14}" dt="2025-01-08T11:42:14.710" v="2475" actId="552"/>
          <ac:grpSpMkLst>
            <pc:docMk/>
            <pc:sldMk cId="3821144336" sldId="260"/>
            <ac:grpSpMk id="36" creationId="{A9F672F1-AB77-0A57-6A70-1EAA452BBC25}"/>
          </ac:grpSpMkLst>
        </pc:grpChg>
        <pc:grpChg chg="add mod">
          <ac:chgData name="Rupesh Kumar R Jain" userId="302726b6-f884-4c36-8bbf-3391835e5d67" providerId="ADAL" clId="{01C3E497-5F73-4348-9D2D-2C1529CC3B14}" dt="2025-01-08T11:42:14.710" v="2475" actId="552"/>
          <ac:grpSpMkLst>
            <pc:docMk/>
            <pc:sldMk cId="3821144336" sldId="260"/>
            <ac:grpSpMk id="37" creationId="{4F30C23B-3115-EE77-07BA-7F1BC16440FA}"/>
          </ac:grpSpMkLst>
        </pc:grpChg>
        <pc:grpChg chg="mod">
          <ac:chgData name="Rupesh Kumar R Jain" userId="302726b6-f884-4c36-8bbf-3391835e5d67" providerId="ADAL" clId="{01C3E497-5F73-4348-9D2D-2C1529CC3B14}" dt="2025-01-08T11:35:40.573" v="2334"/>
          <ac:grpSpMkLst>
            <pc:docMk/>
            <pc:sldMk cId="3821144336" sldId="260"/>
            <ac:grpSpMk id="38" creationId="{BEA9A41A-E718-FD4F-C0CE-5856A6A4F736}"/>
          </ac:grpSpMkLst>
        </pc:grpChg>
        <pc:grpChg chg="add mod">
          <ac:chgData name="Rupesh Kumar R Jain" userId="302726b6-f884-4c36-8bbf-3391835e5d67" providerId="ADAL" clId="{01C3E497-5F73-4348-9D2D-2C1529CC3B14}" dt="2025-01-08T11:42:14.710" v="2475" actId="552"/>
          <ac:grpSpMkLst>
            <pc:docMk/>
            <pc:sldMk cId="3821144336" sldId="260"/>
            <ac:grpSpMk id="42" creationId="{61972918-35E6-DADA-A88A-8EAB8A174753}"/>
          </ac:grpSpMkLst>
        </pc:grpChg>
        <pc:grpChg chg="mod">
          <ac:chgData name="Rupesh Kumar R Jain" userId="302726b6-f884-4c36-8bbf-3391835e5d67" providerId="ADAL" clId="{01C3E497-5F73-4348-9D2D-2C1529CC3B14}" dt="2025-01-08T11:36:07.173" v="2339"/>
          <ac:grpSpMkLst>
            <pc:docMk/>
            <pc:sldMk cId="3821144336" sldId="260"/>
            <ac:grpSpMk id="43" creationId="{C8E2EEF9-F18D-C894-9A72-5F0346E29C91}"/>
          </ac:grpSpMkLst>
        </pc:grpChg>
        <pc:grpChg chg="mod">
          <ac:chgData name="Rupesh Kumar R Jain" userId="302726b6-f884-4c36-8bbf-3391835e5d67" providerId="ADAL" clId="{01C3E497-5F73-4348-9D2D-2C1529CC3B14}" dt="2025-01-08T11:39:30.570" v="2445" actId="1036"/>
          <ac:grpSpMkLst>
            <pc:docMk/>
            <pc:sldMk cId="3821144336" sldId="260"/>
            <ac:grpSpMk id="47" creationId="{846C455C-401D-B6BA-6754-DCF16060D635}"/>
          </ac:grpSpMkLst>
        </pc:grpChg>
        <pc:grpChg chg="mod">
          <ac:chgData name="Rupesh Kumar R Jain" userId="302726b6-f884-4c36-8bbf-3391835e5d67" providerId="ADAL" clId="{01C3E497-5F73-4348-9D2D-2C1529CC3B14}" dt="2025-01-08T11:39:30.570" v="2445" actId="1036"/>
          <ac:grpSpMkLst>
            <pc:docMk/>
            <pc:sldMk cId="3821144336" sldId="260"/>
            <ac:grpSpMk id="52" creationId="{E93BB157-09C7-A0C8-2DD1-998C6ED89C26}"/>
          </ac:grpSpMkLst>
        </pc:grpChg>
        <pc:grpChg chg="mod">
          <ac:chgData name="Rupesh Kumar R Jain" userId="302726b6-f884-4c36-8bbf-3391835e5d67" providerId="ADAL" clId="{01C3E497-5F73-4348-9D2D-2C1529CC3B14}" dt="2025-01-08T11:39:30.570" v="2445" actId="1036"/>
          <ac:grpSpMkLst>
            <pc:docMk/>
            <pc:sldMk cId="3821144336" sldId="260"/>
            <ac:grpSpMk id="57" creationId="{9011250E-0D23-E9C1-3E16-7B452C958970}"/>
          </ac:grpSpMkLst>
        </pc:grpChg>
        <pc:grpChg chg="mod">
          <ac:chgData name="Rupesh Kumar R Jain" userId="302726b6-f884-4c36-8bbf-3391835e5d67" providerId="ADAL" clId="{01C3E497-5F73-4348-9D2D-2C1529CC3B14}" dt="2025-01-08T11:39:30.570" v="2445" actId="1036"/>
          <ac:grpSpMkLst>
            <pc:docMk/>
            <pc:sldMk cId="3821144336" sldId="260"/>
            <ac:grpSpMk id="62" creationId="{1213023E-8EBE-8BD3-C5AC-6C27193DBECC}"/>
          </ac:grpSpMkLst>
        </pc:grpChg>
        <pc:picChg chg="add del mod">
          <ac:chgData name="Rupesh Kumar R Jain" userId="302726b6-f884-4c36-8bbf-3391835e5d67" providerId="ADAL" clId="{01C3E497-5F73-4348-9D2D-2C1529CC3B14}" dt="2025-01-08T11:28:06.956" v="2291" actId="478"/>
          <ac:picMkLst>
            <pc:docMk/>
            <pc:sldMk cId="3821144336" sldId="260"/>
            <ac:picMk id="24" creationId="{E33F5C9E-4B66-204C-C42A-9FFD82DB1F2B}"/>
          </ac:picMkLst>
        </pc:picChg>
        <pc:picChg chg="add mod ord">
          <ac:chgData name="Rupesh Kumar R Jain" userId="302726b6-f884-4c36-8bbf-3391835e5d67" providerId="ADAL" clId="{01C3E497-5F73-4348-9D2D-2C1529CC3B14}" dt="2025-01-08T11:31:46.044" v="2316" actId="12789"/>
          <ac:picMkLst>
            <pc:docMk/>
            <pc:sldMk cId="3821144336" sldId="260"/>
            <ac:picMk id="26" creationId="{7559D713-783D-422D-086D-0EAA169B07B8}"/>
          </ac:picMkLst>
        </pc:picChg>
        <pc:picChg chg="mod">
          <ac:chgData name="Rupesh Kumar R Jain" userId="302726b6-f884-4c36-8bbf-3391835e5d67" providerId="ADAL" clId="{01C3E497-5F73-4348-9D2D-2C1529CC3B14}" dt="2025-01-08T11:35:06.248" v="2325"/>
          <ac:picMkLst>
            <pc:docMk/>
            <pc:sldMk cId="3821144336" sldId="260"/>
            <ac:picMk id="33" creationId="{F51294D5-8B6E-0D5F-F2A8-159E28D4B826}"/>
          </ac:picMkLst>
        </pc:picChg>
        <pc:picChg chg="mod">
          <ac:chgData name="Rupesh Kumar R Jain" userId="302726b6-f884-4c36-8bbf-3391835e5d67" providerId="ADAL" clId="{01C3E497-5F73-4348-9D2D-2C1529CC3B14}" dt="2025-01-08T11:35:40.573" v="2334"/>
          <ac:picMkLst>
            <pc:docMk/>
            <pc:sldMk cId="3821144336" sldId="260"/>
            <ac:picMk id="41" creationId="{31823BE3-14AA-97D7-2243-F55DC083AB00}"/>
          </ac:picMkLst>
        </pc:picChg>
        <pc:picChg chg="mod">
          <ac:chgData name="Rupesh Kumar R Jain" userId="302726b6-f884-4c36-8bbf-3391835e5d67" providerId="ADAL" clId="{01C3E497-5F73-4348-9D2D-2C1529CC3B14}" dt="2025-01-08T11:36:07.173" v="2339"/>
          <ac:picMkLst>
            <pc:docMk/>
            <pc:sldMk cId="3821144336" sldId="260"/>
            <ac:picMk id="46" creationId="{9EC3963A-50D0-8E72-F414-F4E5F5AF1DF0}"/>
          </ac:picMkLst>
        </pc:picChg>
        <pc:picChg chg="mod">
          <ac:chgData name="Rupesh Kumar R Jain" userId="302726b6-f884-4c36-8bbf-3391835e5d67" providerId="ADAL" clId="{01C3E497-5F73-4348-9D2D-2C1529CC3B14}" dt="2025-01-08T11:37:29.760" v="2370"/>
          <ac:picMkLst>
            <pc:docMk/>
            <pc:sldMk cId="3821144336" sldId="260"/>
            <ac:picMk id="56" creationId="{C79A851C-95C3-FD5C-7258-1D985B96BC10}"/>
          </ac:picMkLst>
        </pc:picChg>
        <pc:picChg chg="mod">
          <ac:chgData name="Rupesh Kumar R Jain" userId="302726b6-f884-4c36-8bbf-3391835e5d67" providerId="ADAL" clId="{01C3E497-5F73-4348-9D2D-2C1529CC3B14}" dt="2025-01-08T11:37:29.760" v="2370"/>
          <ac:picMkLst>
            <pc:docMk/>
            <pc:sldMk cId="3821144336" sldId="260"/>
            <ac:picMk id="61" creationId="{B723FA66-A225-4606-FBA8-574D01E19855}"/>
          </ac:picMkLst>
        </pc:picChg>
        <pc:cxnChg chg="add del mod">
          <ac:chgData name="Rupesh Kumar R Jain" userId="302726b6-f884-4c36-8bbf-3391835e5d67" providerId="ADAL" clId="{01C3E497-5F73-4348-9D2D-2C1529CC3B14}" dt="2025-01-08T10:30:42.469" v="1761" actId="478"/>
          <ac:cxnSpMkLst>
            <pc:docMk/>
            <pc:sldMk cId="3821144336" sldId="260"/>
            <ac:cxnSpMk id="4" creationId="{A1102144-9AFE-D826-1311-6E8D99AB492F}"/>
          </ac:cxnSpMkLst>
        </pc:cxnChg>
        <pc:cxnChg chg="add mod">
          <ac:chgData name="Rupesh Kumar R Jain" userId="302726b6-f884-4c36-8bbf-3391835e5d67" providerId="ADAL" clId="{01C3E497-5F73-4348-9D2D-2C1529CC3B14}" dt="2025-01-08T11:42:45.069" v="2497" actId="14100"/>
          <ac:cxnSpMkLst>
            <pc:docMk/>
            <pc:sldMk cId="3821144336" sldId="260"/>
            <ac:cxnSpMk id="70" creationId="{4377DA2E-2093-D1C8-4FED-4C50F1FC8275}"/>
          </ac:cxnSpMkLst>
        </pc:cxnChg>
      </pc:sldChg>
      <pc:sldChg chg="addSp delSp modSp add del mod">
        <pc:chgData name="Rupesh Kumar R Jain" userId="302726b6-f884-4c36-8bbf-3391835e5d67" providerId="ADAL" clId="{01C3E497-5F73-4348-9D2D-2C1529CC3B14}" dt="2025-01-09T11:10:01.570" v="3330" actId="47"/>
        <pc:sldMkLst>
          <pc:docMk/>
          <pc:sldMk cId="175971234" sldId="261"/>
        </pc:sldMkLst>
        <pc:spChg chg="add del mod ord">
          <ac:chgData name="Rupesh Kumar R Jain" userId="302726b6-f884-4c36-8bbf-3391835e5d67" providerId="ADAL" clId="{01C3E497-5F73-4348-9D2D-2C1529CC3B14}" dt="2025-01-09T11:09:58.374" v="3329" actId="478"/>
          <ac:spMkLst>
            <pc:docMk/>
            <pc:sldMk cId="175971234" sldId="261"/>
            <ac:spMk id="2" creationId="{567430FE-726F-6239-33BA-4F977239617B}"/>
          </ac:spMkLst>
        </pc:spChg>
        <pc:spChg chg="del">
          <ac:chgData name="Rupesh Kumar R Jain" userId="302726b6-f884-4c36-8bbf-3391835e5d67" providerId="ADAL" clId="{01C3E497-5F73-4348-9D2D-2C1529CC3B14}" dt="2025-01-09T11:07:23.109" v="3304" actId="478"/>
          <ac:spMkLst>
            <pc:docMk/>
            <pc:sldMk cId="175971234" sldId="261"/>
            <ac:spMk id="6" creationId="{353B40AD-6476-C38F-3702-54C3ADE36BBE}"/>
          </ac:spMkLst>
        </pc:spChg>
        <pc:spChg chg="mod">
          <ac:chgData name="Rupesh Kumar R Jain" userId="302726b6-f884-4c36-8bbf-3391835e5d67" providerId="ADAL" clId="{01C3E497-5F73-4348-9D2D-2C1529CC3B14}" dt="2025-01-09T11:08:46.961" v="3321" actId="113"/>
          <ac:spMkLst>
            <pc:docMk/>
            <pc:sldMk cId="175971234" sldId="261"/>
            <ac:spMk id="100" creationId="{0F6D54B4-C8F2-0236-79B8-3B30226628DB}"/>
          </ac:spMkLst>
        </pc:spChg>
        <pc:grpChg chg="mod">
          <ac:chgData name="Rupesh Kumar R Jain" userId="302726b6-f884-4c36-8bbf-3391835e5d67" providerId="ADAL" clId="{01C3E497-5F73-4348-9D2D-2C1529CC3B14}" dt="2025-01-09T11:08:05.025" v="3308" actId="207"/>
          <ac:grpSpMkLst>
            <pc:docMk/>
            <pc:sldMk cId="175971234" sldId="261"/>
            <ac:grpSpMk id="125" creationId="{EE210934-A3B5-F476-635C-6D24E3B6E67C}"/>
          </ac:grpSpMkLst>
        </pc:grpChg>
        <pc:picChg chg="mod">
          <ac:chgData name="Rupesh Kumar R Jain" userId="302726b6-f884-4c36-8bbf-3391835e5d67" providerId="ADAL" clId="{01C3E497-5F73-4348-9D2D-2C1529CC3B14}" dt="2025-01-09T11:08:05.025" v="3308" actId="207"/>
          <ac:picMkLst>
            <pc:docMk/>
            <pc:sldMk cId="175971234" sldId="261"/>
            <ac:picMk id="101" creationId="{CB02F456-26BF-BD1A-CF83-244E2134FE3C}"/>
          </ac:picMkLst>
        </pc:picChg>
      </pc:sldChg>
      <pc:sldChg chg="add del">
        <pc:chgData name="Rupesh Kumar R Jain" userId="302726b6-f884-4c36-8bbf-3391835e5d67" providerId="ADAL" clId="{01C3E497-5F73-4348-9D2D-2C1529CC3B14}" dt="2025-01-08T13:28:20.403" v="2525" actId="47"/>
        <pc:sldMkLst>
          <pc:docMk/>
          <pc:sldMk cId="2694942452" sldId="261"/>
        </pc:sldMkLst>
      </pc:sldChg>
      <pc:sldChg chg="add">
        <pc:chgData name="Rupesh Kumar R Jain" userId="302726b6-f884-4c36-8bbf-3391835e5d67" providerId="ADAL" clId="{01C3E497-5F73-4348-9D2D-2C1529CC3B14}" dt="2025-01-09T11:10:50.921" v="3331" actId="2890"/>
        <pc:sldMkLst>
          <pc:docMk/>
          <pc:sldMk cId="3220036793" sldId="261"/>
        </pc:sldMkLst>
      </pc:sldChg>
      <pc:sldChg chg="modSp mod">
        <pc:chgData name="Rupesh Kumar R Jain" userId="302726b6-f884-4c36-8bbf-3391835e5d67" providerId="ADAL" clId="{01C3E497-5F73-4348-9D2D-2C1529CC3B14}" dt="2025-01-08T07:14:20.936" v="110" actId="20577"/>
        <pc:sldMkLst>
          <pc:docMk/>
          <pc:sldMk cId="2256744402" sldId="267"/>
        </pc:sldMkLst>
        <pc:spChg chg="mod">
          <ac:chgData name="Rupesh Kumar R Jain" userId="302726b6-f884-4c36-8bbf-3391835e5d67" providerId="ADAL" clId="{01C3E497-5F73-4348-9D2D-2C1529CC3B14}" dt="2025-01-08T07:13:40.334" v="60" actId="2711"/>
          <ac:spMkLst>
            <pc:docMk/>
            <pc:sldMk cId="2256744402" sldId="267"/>
            <ac:spMk id="2" creationId="{8925945D-70FD-9A6E-15E4-1901357993E7}"/>
          </ac:spMkLst>
        </pc:spChg>
        <pc:spChg chg="mod">
          <ac:chgData name="Rupesh Kumar R Jain" userId="302726b6-f884-4c36-8bbf-3391835e5d67" providerId="ADAL" clId="{01C3E497-5F73-4348-9D2D-2C1529CC3B14}" dt="2025-01-08T07:13:40.334" v="60" actId="2711"/>
          <ac:spMkLst>
            <pc:docMk/>
            <pc:sldMk cId="2256744402" sldId="267"/>
            <ac:spMk id="3" creationId="{98DBB8B4-62C5-08CF-348A-FE8A0D0C3393}"/>
          </ac:spMkLst>
        </pc:spChg>
        <pc:spChg chg="mod">
          <ac:chgData name="Rupesh Kumar R Jain" userId="302726b6-f884-4c36-8bbf-3391835e5d67" providerId="ADAL" clId="{01C3E497-5F73-4348-9D2D-2C1529CC3B14}" dt="2025-01-08T07:13:40.334" v="60" actId="2711"/>
          <ac:spMkLst>
            <pc:docMk/>
            <pc:sldMk cId="2256744402" sldId="267"/>
            <ac:spMk id="4" creationId="{DF6511D0-BA88-5AAC-D630-1455B20CEA91}"/>
          </ac:spMkLst>
        </pc:spChg>
        <pc:spChg chg="mod">
          <ac:chgData name="Rupesh Kumar R Jain" userId="302726b6-f884-4c36-8bbf-3391835e5d67" providerId="ADAL" clId="{01C3E497-5F73-4348-9D2D-2C1529CC3B14}" dt="2025-01-08T07:13:40.334" v="60" actId="2711"/>
          <ac:spMkLst>
            <pc:docMk/>
            <pc:sldMk cId="2256744402" sldId="267"/>
            <ac:spMk id="5" creationId="{F5888E4C-BB02-47DA-034E-5E99663F6C07}"/>
          </ac:spMkLst>
        </pc:spChg>
        <pc:spChg chg="mod">
          <ac:chgData name="Rupesh Kumar R Jain" userId="302726b6-f884-4c36-8bbf-3391835e5d67" providerId="ADAL" clId="{01C3E497-5F73-4348-9D2D-2C1529CC3B14}" dt="2025-01-08T07:13:40.334" v="60" actId="2711"/>
          <ac:spMkLst>
            <pc:docMk/>
            <pc:sldMk cId="2256744402" sldId="267"/>
            <ac:spMk id="7" creationId="{F2F02018-C00C-5AF2-763D-3FE1F3FCBE69}"/>
          </ac:spMkLst>
        </pc:spChg>
        <pc:spChg chg="mod">
          <ac:chgData name="Rupesh Kumar R Jain" userId="302726b6-f884-4c36-8bbf-3391835e5d67" providerId="ADAL" clId="{01C3E497-5F73-4348-9D2D-2C1529CC3B14}" dt="2025-01-08T07:13:48.103" v="68" actId="20577"/>
          <ac:spMkLst>
            <pc:docMk/>
            <pc:sldMk cId="2256744402" sldId="267"/>
            <ac:spMk id="8" creationId="{61176E81-4902-5115-AC67-C830877257E3}"/>
          </ac:spMkLst>
        </pc:spChg>
        <pc:spChg chg="mod">
          <ac:chgData name="Rupesh Kumar R Jain" userId="302726b6-f884-4c36-8bbf-3391835e5d67" providerId="ADAL" clId="{01C3E497-5F73-4348-9D2D-2C1529CC3B14}" dt="2025-01-08T07:14:20.936" v="110" actId="20577"/>
          <ac:spMkLst>
            <pc:docMk/>
            <pc:sldMk cId="2256744402" sldId="267"/>
            <ac:spMk id="9" creationId="{0E24C110-DF96-943B-E4CA-74FFB820DB8B}"/>
          </ac:spMkLst>
        </pc:spChg>
      </pc:sldChg>
      <pc:sldChg chg="mod modShow">
        <pc:chgData name="Rupesh Kumar R Jain" userId="302726b6-f884-4c36-8bbf-3391835e5d67" providerId="ADAL" clId="{01C3E497-5F73-4348-9D2D-2C1529CC3B14}" dt="2025-01-08T10:53:40.684" v="2097" actId="729"/>
        <pc:sldMkLst>
          <pc:docMk/>
          <pc:sldMk cId="2266970917" sldId="2147483514"/>
        </pc:sldMkLst>
      </pc:sldChg>
      <pc:sldChg chg="addSp delSp modSp mod">
        <pc:chgData name="Rupesh Kumar R Jain" userId="302726b6-f884-4c36-8bbf-3391835e5d67" providerId="ADAL" clId="{01C3E497-5F73-4348-9D2D-2C1529CC3B14}" dt="2025-01-09T04:09:21.343" v="2835" actId="20577"/>
        <pc:sldMkLst>
          <pc:docMk/>
          <pc:sldMk cId="3255974720" sldId="2147483519"/>
        </pc:sldMkLst>
        <pc:spChg chg="mod topLvl">
          <ac:chgData name="Rupesh Kumar R Jain" userId="302726b6-f884-4c36-8bbf-3391835e5d67" providerId="ADAL" clId="{01C3E497-5F73-4348-9D2D-2C1529CC3B14}" dt="2025-01-08T08:41:29.604" v="386" actId="14100"/>
          <ac:spMkLst>
            <pc:docMk/>
            <pc:sldMk cId="3255974720" sldId="2147483519"/>
            <ac:spMk id="2" creationId="{A4681D40-71EF-24ED-B8F9-B5B856397B61}"/>
          </ac:spMkLst>
        </pc:spChg>
        <pc:spChg chg="del mod ord topLvl">
          <ac:chgData name="Rupesh Kumar R Jain" userId="302726b6-f884-4c36-8bbf-3391835e5d67" providerId="ADAL" clId="{01C3E497-5F73-4348-9D2D-2C1529CC3B14}" dt="2025-01-08T14:05:34.929" v="2732" actId="478"/>
          <ac:spMkLst>
            <pc:docMk/>
            <pc:sldMk cId="3255974720" sldId="2147483519"/>
            <ac:spMk id="3" creationId="{F7F38038-6328-B900-4356-DE428612067B}"/>
          </ac:spMkLst>
        </pc:spChg>
        <pc:spChg chg="del">
          <ac:chgData name="Rupesh Kumar R Jain" userId="302726b6-f884-4c36-8bbf-3391835e5d67" providerId="ADAL" clId="{01C3E497-5F73-4348-9D2D-2C1529CC3B14}" dt="2025-01-08T08:31:33.606" v="186" actId="478"/>
          <ac:spMkLst>
            <pc:docMk/>
            <pc:sldMk cId="3255974720" sldId="2147483519"/>
            <ac:spMk id="8" creationId="{20CB0D2B-7246-F48C-665F-CAC775003BF5}"/>
          </ac:spMkLst>
        </pc:spChg>
        <pc:spChg chg="mod">
          <ac:chgData name="Rupesh Kumar R Jain" userId="302726b6-f884-4c36-8bbf-3391835e5d67" providerId="ADAL" clId="{01C3E497-5F73-4348-9D2D-2C1529CC3B14}" dt="2025-01-08T08:44:44.467" v="505"/>
          <ac:spMkLst>
            <pc:docMk/>
            <pc:sldMk cId="3255974720" sldId="2147483519"/>
            <ac:spMk id="14" creationId="{1F8794C2-B215-5CC7-0435-D92E6E3120B1}"/>
          </ac:spMkLst>
        </pc:spChg>
        <pc:spChg chg="mod">
          <ac:chgData name="Rupesh Kumar R Jain" userId="302726b6-f884-4c36-8bbf-3391835e5d67" providerId="ADAL" clId="{01C3E497-5F73-4348-9D2D-2C1529CC3B14}" dt="2025-01-08T13:45:54.683" v="2536" actId="13926"/>
          <ac:spMkLst>
            <pc:docMk/>
            <pc:sldMk cId="3255974720" sldId="2147483519"/>
            <ac:spMk id="15" creationId="{19CF1C08-7FF2-A59F-DEFD-B73E037C6472}"/>
          </ac:spMkLst>
        </pc:spChg>
        <pc:spChg chg="mod">
          <ac:chgData name="Rupesh Kumar R Jain" userId="302726b6-f884-4c36-8bbf-3391835e5d67" providerId="ADAL" clId="{01C3E497-5F73-4348-9D2D-2C1529CC3B14}" dt="2025-01-08T13:46:18.702" v="2546" actId="20577"/>
          <ac:spMkLst>
            <pc:docMk/>
            <pc:sldMk cId="3255974720" sldId="2147483519"/>
            <ac:spMk id="16" creationId="{AF4D9976-AD96-0F98-2BF4-C58086901566}"/>
          </ac:spMkLst>
        </pc:spChg>
        <pc:spChg chg="mod">
          <ac:chgData name="Rupesh Kumar R Jain" userId="302726b6-f884-4c36-8bbf-3391835e5d67" providerId="ADAL" clId="{01C3E497-5F73-4348-9D2D-2C1529CC3B14}" dt="2025-01-08T08:44:44.467" v="505"/>
          <ac:spMkLst>
            <pc:docMk/>
            <pc:sldMk cId="3255974720" sldId="2147483519"/>
            <ac:spMk id="18" creationId="{D57D1535-C710-09E1-DF96-95CA00ED2802}"/>
          </ac:spMkLst>
        </pc:spChg>
        <pc:spChg chg="mod">
          <ac:chgData name="Rupesh Kumar R Jain" userId="302726b6-f884-4c36-8bbf-3391835e5d67" providerId="ADAL" clId="{01C3E497-5F73-4348-9D2D-2C1529CC3B14}" dt="2025-01-08T13:57:10.487" v="2617"/>
          <ac:spMkLst>
            <pc:docMk/>
            <pc:sldMk cId="3255974720" sldId="2147483519"/>
            <ac:spMk id="19" creationId="{5CF75611-95AB-2423-F28B-C68C5F0DE2E0}"/>
          </ac:spMkLst>
        </pc:spChg>
        <pc:spChg chg="mod">
          <ac:chgData name="Rupesh Kumar R Jain" userId="302726b6-f884-4c36-8bbf-3391835e5d67" providerId="ADAL" clId="{01C3E497-5F73-4348-9D2D-2C1529CC3B14}" dt="2025-01-08T08:44:44.467" v="505"/>
          <ac:spMkLst>
            <pc:docMk/>
            <pc:sldMk cId="3255974720" sldId="2147483519"/>
            <ac:spMk id="21" creationId="{F8E64EF4-F323-0D35-FD25-90AC30281FB2}"/>
          </ac:spMkLst>
        </pc:spChg>
        <pc:spChg chg="mod">
          <ac:chgData name="Rupesh Kumar R Jain" userId="302726b6-f884-4c36-8bbf-3391835e5d67" providerId="ADAL" clId="{01C3E497-5F73-4348-9D2D-2C1529CC3B14}" dt="2025-01-08T13:59:02.467" v="2654" actId="20577"/>
          <ac:spMkLst>
            <pc:docMk/>
            <pc:sldMk cId="3255974720" sldId="2147483519"/>
            <ac:spMk id="22" creationId="{586FE5EF-C6E1-1F2B-7A2B-B077789AA434}"/>
          </ac:spMkLst>
        </pc:spChg>
        <pc:spChg chg="mod">
          <ac:chgData name="Rupesh Kumar R Jain" userId="302726b6-f884-4c36-8bbf-3391835e5d67" providerId="ADAL" clId="{01C3E497-5F73-4348-9D2D-2C1529CC3B14}" dt="2025-01-08T08:44:44.467" v="505"/>
          <ac:spMkLst>
            <pc:docMk/>
            <pc:sldMk cId="3255974720" sldId="2147483519"/>
            <ac:spMk id="25" creationId="{418FDA6B-54FD-1903-8D4E-3E4B282C8F54}"/>
          </ac:spMkLst>
        </pc:spChg>
        <pc:spChg chg="mod">
          <ac:chgData name="Rupesh Kumar R Jain" userId="302726b6-f884-4c36-8bbf-3391835e5d67" providerId="ADAL" clId="{01C3E497-5F73-4348-9D2D-2C1529CC3B14}" dt="2025-01-08T08:44:44.467" v="505"/>
          <ac:spMkLst>
            <pc:docMk/>
            <pc:sldMk cId="3255974720" sldId="2147483519"/>
            <ac:spMk id="27" creationId="{019DEB63-0B12-4FFB-A3B6-46B75779636A}"/>
          </ac:spMkLst>
        </pc:spChg>
        <pc:spChg chg="mod">
          <ac:chgData name="Rupesh Kumar R Jain" userId="302726b6-f884-4c36-8bbf-3391835e5d67" providerId="ADAL" clId="{01C3E497-5F73-4348-9D2D-2C1529CC3B14}" dt="2025-01-08T08:44:44.467" v="505"/>
          <ac:spMkLst>
            <pc:docMk/>
            <pc:sldMk cId="3255974720" sldId="2147483519"/>
            <ac:spMk id="29" creationId="{4BF91C51-20A7-527D-3BB9-E3E8A31EF468}"/>
          </ac:spMkLst>
        </pc:spChg>
        <pc:spChg chg="del topLvl">
          <ac:chgData name="Rupesh Kumar R Jain" userId="302726b6-f884-4c36-8bbf-3391835e5d67" providerId="ADAL" clId="{01C3E497-5F73-4348-9D2D-2C1529CC3B14}" dt="2025-01-08T14:08:53.017" v="2751"/>
          <ac:spMkLst>
            <pc:docMk/>
            <pc:sldMk cId="3255974720" sldId="2147483519"/>
            <ac:spMk id="32" creationId="{E36F30B4-DBF3-7DC7-BD1F-838D09D5DB7F}"/>
          </ac:spMkLst>
        </pc:spChg>
        <pc:spChg chg="mod topLvl">
          <ac:chgData name="Rupesh Kumar R Jain" userId="302726b6-f884-4c36-8bbf-3391835e5d67" providerId="ADAL" clId="{01C3E497-5F73-4348-9D2D-2C1529CC3B14}" dt="2025-01-08T14:09:34.697" v="2782" actId="1036"/>
          <ac:spMkLst>
            <pc:docMk/>
            <pc:sldMk cId="3255974720" sldId="2147483519"/>
            <ac:spMk id="33" creationId="{39FCE0D7-0557-5B6B-B719-5A25E3399F9D}"/>
          </ac:spMkLst>
        </pc:spChg>
        <pc:spChg chg="mod topLvl">
          <ac:chgData name="Rupesh Kumar R Jain" userId="302726b6-f884-4c36-8bbf-3391835e5d67" providerId="ADAL" clId="{01C3E497-5F73-4348-9D2D-2C1529CC3B14}" dt="2025-01-08T14:09:34.697" v="2782" actId="1036"/>
          <ac:spMkLst>
            <pc:docMk/>
            <pc:sldMk cId="3255974720" sldId="2147483519"/>
            <ac:spMk id="34" creationId="{5AAB1FDD-9034-792C-AF68-C36ABEAA1994}"/>
          </ac:spMkLst>
        </pc:spChg>
        <pc:spChg chg="add del mod">
          <ac:chgData name="Rupesh Kumar R Jain" userId="302726b6-f884-4c36-8bbf-3391835e5d67" providerId="ADAL" clId="{01C3E497-5F73-4348-9D2D-2C1529CC3B14}" dt="2025-01-08T14:05:06.418" v="2728"/>
          <ac:spMkLst>
            <pc:docMk/>
            <pc:sldMk cId="3255974720" sldId="2147483519"/>
            <ac:spMk id="35" creationId="{EED95087-3383-DABF-2085-BE0848E8AE74}"/>
          </ac:spMkLst>
        </pc:spChg>
        <pc:spChg chg="mod">
          <ac:chgData name="Rupesh Kumar R Jain" userId="302726b6-f884-4c36-8bbf-3391835e5d67" providerId="ADAL" clId="{01C3E497-5F73-4348-9D2D-2C1529CC3B14}" dt="2025-01-08T08:42:48.338" v="443" actId="14100"/>
          <ac:spMkLst>
            <pc:docMk/>
            <pc:sldMk cId="3255974720" sldId="2147483519"/>
            <ac:spMk id="2082" creationId="{431B2AA2-A544-4ADC-FBFB-7C137ACAD9A0}"/>
          </ac:spMkLst>
        </pc:spChg>
        <pc:spChg chg="mod">
          <ac:chgData name="Rupesh Kumar R Jain" userId="302726b6-f884-4c36-8bbf-3391835e5d67" providerId="ADAL" clId="{01C3E497-5F73-4348-9D2D-2C1529CC3B14}" dt="2025-01-08T13:45:17.925" v="2530"/>
          <ac:spMkLst>
            <pc:docMk/>
            <pc:sldMk cId="3255974720" sldId="2147483519"/>
            <ac:spMk id="2083" creationId="{29AFB0DF-83FB-5FD7-2FBC-3C9683A33FB9}"/>
          </ac:spMkLst>
        </pc:spChg>
        <pc:spChg chg="mod">
          <ac:chgData name="Rupesh Kumar R Jain" userId="302726b6-f884-4c36-8bbf-3391835e5d67" providerId="ADAL" clId="{01C3E497-5F73-4348-9D2D-2C1529CC3B14}" dt="2025-01-08T08:42:22.333" v="431" actId="403"/>
          <ac:spMkLst>
            <pc:docMk/>
            <pc:sldMk cId="3255974720" sldId="2147483519"/>
            <ac:spMk id="2084" creationId="{60514D43-30D2-5E33-96B4-78EACB4BFE3B}"/>
          </ac:spMkLst>
        </pc:spChg>
        <pc:spChg chg="del">
          <ac:chgData name="Rupesh Kumar R Jain" userId="302726b6-f884-4c36-8bbf-3391835e5d67" providerId="ADAL" clId="{01C3E497-5F73-4348-9D2D-2C1529CC3B14}" dt="2025-01-08T08:31:51.536" v="187" actId="478"/>
          <ac:spMkLst>
            <pc:docMk/>
            <pc:sldMk cId="3255974720" sldId="2147483519"/>
            <ac:spMk id="2085" creationId="{6706C5BE-85C8-12F2-BF66-A6004B1ABC7D}"/>
          </ac:spMkLst>
        </pc:spChg>
        <pc:spChg chg="mod">
          <ac:chgData name="Rupesh Kumar R Jain" userId="302726b6-f884-4c36-8bbf-3391835e5d67" providerId="ADAL" clId="{01C3E497-5F73-4348-9D2D-2C1529CC3B14}" dt="2025-01-08T15:37:15.418" v="2831" actId="14100"/>
          <ac:spMkLst>
            <pc:docMk/>
            <pc:sldMk cId="3255974720" sldId="2147483519"/>
            <ac:spMk id="2086" creationId="{F8BE3768-A4A3-F7EA-945B-0E1584711024}"/>
          </ac:spMkLst>
        </pc:spChg>
        <pc:spChg chg="del">
          <ac:chgData name="Rupesh Kumar R Jain" userId="302726b6-f884-4c36-8bbf-3391835e5d67" providerId="ADAL" clId="{01C3E497-5F73-4348-9D2D-2C1529CC3B14}" dt="2025-01-08T08:31:51.536" v="187" actId="478"/>
          <ac:spMkLst>
            <pc:docMk/>
            <pc:sldMk cId="3255974720" sldId="2147483519"/>
            <ac:spMk id="2087" creationId="{B571FDC8-2EE1-2A7C-DB27-E9C21332C5BA}"/>
          </ac:spMkLst>
        </pc:spChg>
        <pc:spChg chg="mod">
          <ac:chgData name="Rupesh Kumar R Jain" userId="302726b6-f884-4c36-8bbf-3391835e5d67" providerId="ADAL" clId="{01C3E497-5F73-4348-9D2D-2C1529CC3B14}" dt="2025-01-08T15:36:59.746" v="2810" actId="14100"/>
          <ac:spMkLst>
            <pc:docMk/>
            <pc:sldMk cId="3255974720" sldId="2147483519"/>
            <ac:spMk id="2088" creationId="{1019DB7D-2768-58D5-2827-FA88D244E664}"/>
          </ac:spMkLst>
        </pc:spChg>
        <pc:spChg chg="mod">
          <ac:chgData name="Rupesh Kumar R Jain" userId="302726b6-f884-4c36-8bbf-3391835e5d67" providerId="ADAL" clId="{01C3E497-5F73-4348-9D2D-2C1529CC3B14}" dt="2025-01-09T04:09:21.343" v="2835" actId="20577"/>
          <ac:spMkLst>
            <pc:docMk/>
            <pc:sldMk cId="3255974720" sldId="2147483519"/>
            <ac:spMk id="2090" creationId="{5960C9B1-6856-3B15-D520-B393A543F408}"/>
          </ac:spMkLst>
        </pc:spChg>
        <pc:spChg chg="mod topLvl">
          <ac:chgData name="Rupesh Kumar R Jain" userId="302726b6-f884-4c36-8bbf-3391835e5d67" providerId="ADAL" clId="{01C3E497-5F73-4348-9D2D-2C1529CC3B14}" dt="2025-01-08T14:09:34.697" v="2782" actId="1036"/>
          <ac:spMkLst>
            <pc:docMk/>
            <pc:sldMk cId="3255974720" sldId="2147483519"/>
            <ac:spMk id="2091" creationId="{510DEE72-6938-C972-ACCB-D4B131F0AF32}"/>
          </ac:spMkLst>
        </pc:spChg>
        <pc:spChg chg="mod topLvl">
          <ac:chgData name="Rupesh Kumar R Jain" userId="302726b6-f884-4c36-8bbf-3391835e5d67" providerId="ADAL" clId="{01C3E497-5F73-4348-9D2D-2C1529CC3B14}" dt="2025-01-08T14:09:34.697" v="2782" actId="1036"/>
          <ac:spMkLst>
            <pc:docMk/>
            <pc:sldMk cId="3255974720" sldId="2147483519"/>
            <ac:spMk id="2092" creationId="{F025B787-C160-EEC9-789B-23AD870D69EF}"/>
          </ac:spMkLst>
        </pc:spChg>
        <pc:spChg chg="mod topLvl">
          <ac:chgData name="Rupesh Kumar R Jain" userId="302726b6-f884-4c36-8bbf-3391835e5d67" providerId="ADAL" clId="{01C3E497-5F73-4348-9D2D-2C1529CC3B14}" dt="2025-01-08T08:42:33.119" v="434" actId="14100"/>
          <ac:spMkLst>
            <pc:docMk/>
            <pc:sldMk cId="3255974720" sldId="2147483519"/>
            <ac:spMk id="2094" creationId="{E6C71A7D-AF03-F822-DBAF-4BEA58FAE87B}"/>
          </ac:spMkLst>
        </pc:spChg>
        <pc:spChg chg="mod topLvl">
          <ac:chgData name="Rupesh Kumar R Jain" userId="302726b6-f884-4c36-8bbf-3391835e5d67" providerId="ADAL" clId="{01C3E497-5F73-4348-9D2D-2C1529CC3B14}" dt="2025-01-08T08:41:20.805" v="380" actId="165"/>
          <ac:spMkLst>
            <pc:docMk/>
            <pc:sldMk cId="3255974720" sldId="2147483519"/>
            <ac:spMk id="2095" creationId="{2E1A0E98-B8DE-7617-B4E2-4C63CC4FE74A}"/>
          </ac:spMkLst>
        </pc:spChg>
        <pc:spChg chg="mod topLvl">
          <ac:chgData name="Rupesh Kumar R Jain" userId="302726b6-f884-4c36-8bbf-3391835e5d67" providerId="ADAL" clId="{01C3E497-5F73-4348-9D2D-2C1529CC3B14}" dt="2025-01-08T08:41:52.729" v="428" actId="408"/>
          <ac:spMkLst>
            <pc:docMk/>
            <pc:sldMk cId="3255974720" sldId="2147483519"/>
            <ac:spMk id="2096" creationId="{B7ECB44C-03D0-D6ED-41E8-9453CC56FD42}"/>
          </ac:spMkLst>
        </pc:spChg>
        <pc:spChg chg="mod topLvl">
          <ac:chgData name="Rupesh Kumar R Jain" userId="302726b6-f884-4c36-8bbf-3391835e5d67" providerId="ADAL" clId="{01C3E497-5F73-4348-9D2D-2C1529CC3B14}" dt="2025-01-08T08:41:45.138" v="427" actId="1038"/>
          <ac:spMkLst>
            <pc:docMk/>
            <pc:sldMk cId="3255974720" sldId="2147483519"/>
            <ac:spMk id="2097" creationId="{74400984-744E-3DDF-7EFB-370D278436EC}"/>
          </ac:spMkLst>
        </pc:spChg>
        <pc:spChg chg="mod topLvl">
          <ac:chgData name="Rupesh Kumar R Jain" userId="302726b6-f884-4c36-8bbf-3391835e5d67" providerId="ADAL" clId="{01C3E497-5F73-4348-9D2D-2C1529CC3B14}" dt="2025-01-08T08:41:36.890" v="392" actId="14100"/>
          <ac:spMkLst>
            <pc:docMk/>
            <pc:sldMk cId="3255974720" sldId="2147483519"/>
            <ac:spMk id="2099" creationId="{BB69F06C-9594-ECC1-9788-0D4C9A424F72}"/>
          </ac:spMkLst>
        </pc:spChg>
        <pc:grpChg chg="add mod">
          <ac:chgData name="Rupesh Kumar R Jain" userId="302726b6-f884-4c36-8bbf-3391835e5d67" providerId="ADAL" clId="{01C3E497-5F73-4348-9D2D-2C1529CC3B14}" dt="2025-01-08T08:43:24.011" v="484" actId="1036"/>
          <ac:grpSpMkLst>
            <pc:docMk/>
            <pc:sldMk cId="3255974720" sldId="2147483519"/>
            <ac:grpSpMk id="5" creationId="{CEFE0EBB-6E87-8C9B-19DC-3485A795EE57}"/>
          </ac:grpSpMkLst>
        </pc:grpChg>
        <pc:grpChg chg="add del mod topLvl">
          <ac:chgData name="Rupesh Kumar R Jain" userId="302726b6-f884-4c36-8bbf-3391835e5d67" providerId="ADAL" clId="{01C3E497-5F73-4348-9D2D-2C1529CC3B14}" dt="2025-01-08T14:05:43.844" v="2733" actId="165"/>
          <ac:grpSpMkLst>
            <pc:docMk/>
            <pc:sldMk cId="3255974720" sldId="2147483519"/>
            <ac:grpSpMk id="6" creationId="{61026D7E-A509-2658-0294-2701EF1F2F67}"/>
          </ac:grpSpMkLst>
        </pc:grpChg>
        <pc:grpChg chg="add del mod">
          <ac:chgData name="Rupesh Kumar R Jain" userId="302726b6-f884-4c36-8bbf-3391835e5d67" providerId="ADAL" clId="{01C3E497-5F73-4348-9D2D-2C1529CC3B14}" dt="2025-01-08T08:41:20.805" v="380" actId="165"/>
          <ac:grpSpMkLst>
            <pc:docMk/>
            <pc:sldMk cId="3255974720" sldId="2147483519"/>
            <ac:grpSpMk id="7" creationId="{244D0169-36B8-B28E-3C9F-DA1C263FB9AC}"/>
          </ac:grpSpMkLst>
        </pc:grpChg>
        <pc:grpChg chg="add mod">
          <ac:chgData name="Rupesh Kumar R Jain" userId="302726b6-f884-4c36-8bbf-3391835e5d67" providerId="ADAL" clId="{01C3E497-5F73-4348-9D2D-2C1529CC3B14}" dt="2025-01-08T08:43:24.011" v="484" actId="1036"/>
          <ac:grpSpMkLst>
            <pc:docMk/>
            <pc:sldMk cId="3255974720" sldId="2147483519"/>
            <ac:grpSpMk id="9" creationId="{510F33F2-689C-6995-38C1-9337DFCD101E}"/>
          </ac:grpSpMkLst>
        </pc:grpChg>
        <pc:grpChg chg="add del">
          <ac:chgData name="Rupesh Kumar R Jain" userId="302726b6-f884-4c36-8bbf-3391835e5d67" providerId="ADAL" clId="{01C3E497-5F73-4348-9D2D-2C1529CC3B14}" dt="2025-01-08T14:04:04.578" v="2694" actId="165"/>
          <ac:grpSpMkLst>
            <pc:docMk/>
            <pc:sldMk cId="3255974720" sldId="2147483519"/>
            <ac:grpSpMk id="10" creationId="{697C6B59-CE08-08AD-B6BB-303B6C5FDB64}"/>
          </ac:grpSpMkLst>
        </pc:grpChg>
        <pc:grpChg chg="add mod">
          <ac:chgData name="Rupesh Kumar R Jain" userId="302726b6-f884-4c36-8bbf-3391835e5d67" providerId="ADAL" clId="{01C3E497-5F73-4348-9D2D-2C1529CC3B14}" dt="2025-01-08T15:37:05.931" v="2830" actId="1038"/>
          <ac:grpSpMkLst>
            <pc:docMk/>
            <pc:sldMk cId="3255974720" sldId="2147483519"/>
            <ac:grpSpMk id="11" creationId="{E6209577-54D2-9EFD-16AE-A4DF4FBC3D36}"/>
          </ac:grpSpMkLst>
        </pc:grpChg>
        <pc:grpChg chg="add mod">
          <ac:chgData name="Rupesh Kumar R Jain" userId="302726b6-f884-4c36-8bbf-3391835e5d67" providerId="ADAL" clId="{01C3E497-5F73-4348-9D2D-2C1529CC3B14}" dt="2025-01-08T14:10:16.645" v="2800" actId="1035"/>
          <ac:grpSpMkLst>
            <pc:docMk/>
            <pc:sldMk cId="3255974720" sldId="2147483519"/>
            <ac:grpSpMk id="12" creationId="{FBCDF9A4-FC03-D4F6-3138-4AFD4F4FBC0F}"/>
          </ac:grpSpMkLst>
        </pc:grpChg>
        <pc:grpChg chg="mod">
          <ac:chgData name="Rupesh Kumar R Jain" userId="302726b6-f884-4c36-8bbf-3391835e5d67" providerId="ADAL" clId="{01C3E497-5F73-4348-9D2D-2C1529CC3B14}" dt="2025-01-08T08:44:58.814" v="506" actId="1076"/>
          <ac:grpSpMkLst>
            <pc:docMk/>
            <pc:sldMk cId="3255974720" sldId="2147483519"/>
            <ac:grpSpMk id="13" creationId="{C4BD4E18-275C-8B65-7E13-62BC19E4B1EB}"/>
          </ac:grpSpMkLst>
        </pc:grpChg>
        <pc:grpChg chg="mod">
          <ac:chgData name="Rupesh Kumar R Jain" userId="302726b6-f884-4c36-8bbf-3391835e5d67" providerId="ADAL" clId="{01C3E497-5F73-4348-9D2D-2C1529CC3B14}" dt="2025-01-08T14:10:16.645" v="2800" actId="1035"/>
          <ac:grpSpMkLst>
            <pc:docMk/>
            <pc:sldMk cId="3255974720" sldId="2147483519"/>
            <ac:grpSpMk id="17" creationId="{92FAB403-CF3B-0661-DE00-56A04048A19A}"/>
          </ac:grpSpMkLst>
        </pc:grpChg>
        <pc:grpChg chg="mod">
          <ac:chgData name="Rupesh Kumar R Jain" userId="302726b6-f884-4c36-8bbf-3391835e5d67" providerId="ADAL" clId="{01C3E497-5F73-4348-9D2D-2C1529CC3B14}" dt="2025-01-08T14:10:16.645" v="2800" actId="1035"/>
          <ac:grpSpMkLst>
            <pc:docMk/>
            <pc:sldMk cId="3255974720" sldId="2147483519"/>
            <ac:grpSpMk id="20" creationId="{C0FD2DCC-0828-6BF4-E53A-1C7B45B0622B}"/>
          </ac:grpSpMkLst>
        </pc:grpChg>
        <pc:grpChg chg="mod">
          <ac:chgData name="Rupesh Kumar R Jain" userId="302726b6-f884-4c36-8bbf-3391835e5d67" providerId="ADAL" clId="{01C3E497-5F73-4348-9D2D-2C1529CC3B14}" dt="2025-01-08T08:44:58.814" v="506" actId="1076"/>
          <ac:grpSpMkLst>
            <pc:docMk/>
            <pc:sldMk cId="3255974720" sldId="2147483519"/>
            <ac:grpSpMk id="23" creationId="{4BAA469F-4491-213F-684A-214DEC7905F8}"/>
          </ac:grpSpMkLst>
        </pc:grpChg>
        <pc:grpChg chg="del mod">
          <ac:chgData name="Rupesh Kumar R Jain" userId="302726b6-f884-4c36-8bbf-3391835e5d67" providerId="ADAL" clId="{01C3E497-5F73-4348-9D2D-2C1529CC3B14}" dt="2025-01-08T14:06:06.536" v="2737" actId="165"/>
          <ac:grpSpMkLst>
            <pc:docMk/>
            <pc:sldMk cId="3255974720" sldId="2147483519"/>
            <ac:grpSpMk id="30" creationId="{E9836972-593B-5132-0710-8B12AF3ACA8E}"/>
          </ac:grpSpMkLst>
        </pc:grpChg>
        <pc:grpChg chg="del topLvl">
          <ac:chgData name="Rupesh Kumar R Jain" userId="302726b6-f884-4c36-8bbf-3391835e5d67" providerId="ADAL" clId="{01C3E497-5F73-4348-9D2D-2C1529CC3B14}" dt="2025-01-08T14:09:07.684" v="2752" actId="165"/>
          <ac:grpSpMkLst>
            <pc:docMk/>
            <pc:sldMk cId="3255974720" sldId="2147483519"/>
            <ac:grpSpMk id="31" creationId="{DACF8B20-8890-6C11-C68D-835C5EFE31EF}"/>
          </ac:grpSpMkLst>
        </pc:grpChg>
        <pc:grpChg chg="add mod">
          <ac:chgData name="Rupesh Kumar R Jain" userId="302726b6-f884-4c36-8bbf-3391835e5d67" providerId="ADAL" clId="{01C3E497-5F73-4348-9D2D-2C1529CC3B14}" dt="2025-01-08T14:09:34.697" v="2782" actId="1036"/>
          <ac:grpSpMkLst>
            <pc:docMk/>
            <pc:sldMk cId="3255974720" sldId="2147483519"/>
            <ac:grpSpMk id="37" creationId="{7AF8A3BC-B9DF-4757-03BB-EB706852AA68}"/>
          </ac:grpSpMkLst>
        </pc:grpChg>
        <pc:grpChg chg="add mod">
          <ac:chgData name="Rupesh Kumar R Jain" userId="302726b6-f884-4c36-8bbf-3391835e5d67" providerId="ADAL" clId="{01C3E497-5F73-4348-9D2D-2C1529CC3B14}" dt="2025-01-08T14:09:34.697" v="2782" actId="1036"/>
          <ac:grpSpMkLst>
            <pc:docMk/>
            <pc:sldMk cId="3255974720" sldId="2147483519"/>
            <ac:grpSpMk id="40" creationId="{AC22D5E6-DB10-E5C6-C67E-96ED0A3321E5}"/>
          </ac:grpSpMkLst>
        </pc:grpChg>
        <pc:picChg chg="mod">
          <ac:chgData name="Rupesh Kumar R Jain" userId="302726b6-f884-4c36-8bbf-3391835e5d67" providerId="ADAL" clId="{01C3E497-5F73-4348-9D2D-2C1529CC3B14}" dt="2025-01-08T14:09:34.697" v="2782" actId="1036"/>
          <ac:picMkLst>
            <pc:docMk/>
            <pc:sldMk cId="3255974720" sldId="2147483519"/>
            <ac:picMk id="36" creationId="{05BD5011-A933-9871-02CA-806B07F5CBFA}"/>
          </ac:picMkLst>
        </pc:picChg>
        <pc:picChg chg="add del mod">
          <ac:chgData name="Rupesh Kumar R Jain" userId="302726b6-f884-4c36-8bbf-3391835e5d67" providerId="ADAL" clId="{01C3E497-5F73-4348-9D2D-2C1529CC3B14}" dt="2025-01-08T14:08:33.080" v="2749" actId="478"/>
          <ac:picMkLst>
            <pc:docMk/>
            <pc:sldMk cId="3255974720" sldId="2147483519"/>
            <ac:picMk id="38" creationId="{DD34C548-E1F8-EE7A-AF2B-F75196E1C504}"/>
          </ac:picMkLst>
        </pc:picChg>
        <pc:picChg chg="mod">
          <ac:chgData name="Rupesh Kumar R Jain" userId="302726b6-f884-4c36-8bbf-3391835e5d67" providerId="ADAL" clId="{01C3E497-5F73-4348-9D2D-2C1529CC3B14}" dt="2025-01-08T14:09:34.697" v="2782" actId="1036"/>
          <ac:picMkLst>
            <pc:docMk/>
            <pc:sldMk cId="3255974720" sldId="2147483519"/>
            <ac:picMk id="39" creationId="{E8E81EE8-9B18-1A52-C220-90BC6F40B510}"/>
          </ac:picMkLst>
        </pc:picChg>
        <pc:picChg chg="add del mod">
          <ac:chgData name="Rupesh Kumar R Jain" userId="302726b6-f884-4c36-8bbf-3391835e5d67" providerId="ADAL" clId="{01C3E497-5F73-4348-9D2D-2C1529CC3B14}" dt="2025-01-08T14:05:06.418" v="2728"/>
          <ac:picMkLst>
            <pc:docMk/>
            <pc:sldMk cId="3255974720" sldId="2147483519"/>
            <ac:picMk id="1026" creationId="{464E7497-8793-7648-FC9C-EC28AA1D04A3}"/>
          </ac:picMkLst>
        </pc:picChg>
        <pc:picChg chg="add del mod">
          <ac:chgData name="Rupesh Kumar R Jain" userId="302726b6-f884-4c36-8bbf-3391835e5d67" providerId="ADAL" clId="{01C3E497-5F73-4348-9D2D-2C1529CC3B14}" dt="2025-01-08T14:08:53.017" v="2751"/>
          <ac:picMkLst>
            <pc:docMk/>
            <pc:sldMk cId="3255974720" sldId="2147483519"/>
            <ac:picMk id="1028" creationId="{050D3F8A-19D3-7FE5-D0E0-517324198744}"/>
          </ac:picMkLst>
        </pc:picChg>
        <pc:picChg chg="del">
          <ac:chgData name="Rupesh Kumar R Jain" userId="302726b6-f884-4c36-8bbf-3391835e5d67" providerId="ADAL" clId="{01C3E497-5F73-4348-9D2D-2C1529CC3B14}" dt="2025-01-08T08:30:57.280" v="178" actId="478"/>
          <ac:picMkLst>
            <pc:docMk/>
            <pc:sldMk cId="3255974720" sldId="2147483519"/>
            <ac:picMk id="4098" creationId="{0DD1CB18-8EDF-5E3F-327B-84B03CE17506}"/>
          </ac:picMkLst>
        </pc:picChg>
        <pc:cxnChg chg="del mod">
          <ac:chgData name="Rupesh Kumar R Jain" userId="302726b6-f884-4c36-8bbf-3391835e5d67" providerId="ADAL" clId="{01C3E497-5F73-4348-9D2D-2C1529CC3B14}" dt="2025-01-08T14:09:38.622" v="2783" actId="478"/>
          <ac:cxnSpMkLst>
            <pc:docMk/>
            <pc:sldMk cId="3255974720" sldId="2147483519"/>
            <ac:cxnSpMk id="4" creationId="{99902CAA-E560-56B2-0A81-A3B7373ED0CC}"/>
          </ac:cxnSpMkLst>
        </pc:cxnChg>
      </pc:sldChg>
      <pc:sldChg chg="del">
        <pc:chgData name="Rupesh Kumar R Jain" userId="302726b6-f884-4c36-8bbf-3391835e5d67" providerId="ADAL" clId="{01C3E497-5F73-4348-9D2D-2C1529CC3B14}" dt="2025-01-08T08:34:30.674" v="245" actId="47"/>
        <pc:sldMkLst>
          <pc:docMk/>
          <pc:sldMk cId="3617296675" sldId="2147483641"/>
        </pc:sldMkLst>
      </pc:sldChg>
      <pc:sldChg chg="addSp delSp modSp mod modAnim">
        <pc:chgData name="Rupesh Kumar R Jain" userId="302726b6-f884-4c36-8bbf-3391835e5d67" providerId="ADAL" clId="{01C3E497-5F73-4348-9D2D-2C1529CC3B14}" dt="2025-01-09T11:00:07.477" v="3286" actId="1037"/>
        <pc:sldMkLst>
          <pc:docMk/>
          <pc:sldMk cId="3334847027" sldId="2147483643"/>
        </pc:sldMkLst>
        <pc:spChg chg="add del mod topLvl">
          <ac:chgData name="Rupesh Kumar R Jain" userId="302726b6-f884-4c36-8bbf-3391835e5d67" providerId="ADAL" clId="{01C3E497-5F73-4348-9D2D-2C1529CC3B14}" dt="2025-01-09T11:00:07.477" v="3286" actId="1037"/>
          <ac:spMkLst>
            <pc:docMk/>
            <pc:sldMk cId="3334847027" sldId="2147483643"/>
            <ac:spMk id="2" creationId="{8B2FD4F6-C4FD-8B00-FC91-D752270C2EFF}"/>
          </ac:spMkLst>
        </pc:spChg>
        <pc:spChg chg="mod">
          <ac:chgData name="Rupesh Kumar R Jain" userId="302726b6-f884-4c36-8bbf-3391835e5d67" providerId="ADAL" clId="{01C3E497-5F73-4348-9D2D-2C1529CC3B14}" dt="2025-01-08T11:21:52.014" v="2169" actId="20577"/>
          <ac:spMkLst>
            <pc:docMk/>
            <pc:sldMk cId="3334847027" sldId="2147483643"/>
            <ac:spMk id="3" creationId="{5D397CA2-9EAF-B262-32BC-198D71D063DD}"/>
          </ac:spMkLst>
        </pc:spChg>
        <pc:spChg chg="add del mod">
          <ac:chgData name="Rupesh Kumar R Jain" userId="302726b6-f884-4c36-8bbf-3391835e5d67" providerId="ADAL" clId="{01C3E497-5F73-4348-9D2D-2C1529CC3B14}" dt="2025-01-08T11:20:58.617" v="2099" actId="478"/>
          <ac:spMkLst>
            <pc:docMk/>
            <pc:sldMk cId="3334847027" sldId="2147483643"/>
            <ac:spMk id="4" creationId="{0ED5362D-E4A1-806B-A8C2-B0DEF6D26A3A}"/>
          </ac:spMkLst>
        </pc:spChg>
        <pc:spChg chg="mod">
          <ac:chgData name="Rupesh Kumar R Jain" userId="302726b6-f884-4c36-8bbf-3391835e5d67" providerId="ADAL" clId="{01C3E497-5F73-4348-9D2D-2C1529CC3B14}" dt="2025-01-09T04:13:17.467" v="2869" actId="12789"/>
          <ac:spMkLst>
            <pc:docMk/>
            <pc:sldMk cId="3334847027" sldId="2147483643"/>
            <ac:spMk id="11" creationId="{FACF5BE2-9CD4-1BC5-A68F-E1DCC8BF254D}"/>
          </ac:spMkLst>
        </pc:spChg>
        <pc:spChg chg="mod">
          <ac:chgData name="Rupesh Kumar R Jain" userId="302726b6-f884-4c36-8bbf-3391835e5d67" providerId="ADAL" clId="{01C3E497-5F73-4348-9D2D-2C1529CC3B14}" dt="2025-01-09T04:13:08.868" v="2867" actId="1036"/>
          <ac:spMkLst>
            <pc:docMk/>
            <pc:sldMk cId="3334847027" sldId="2147483643"/>
            <ac:spMk id="14" creationId="{65CD0C73-4BB2-D805-C9E8-2BD54B3855BC}"/>
          </ac:spMkLst>
        </pc:spChg>
        <pc:spChg chg="mod">
          <ac:chgData name="Rupesh Kumar R Jain" userId="302726b6-f884-4c36-8bbf-3391835e5d67" providerId="ADAL" clId="{01C3E497-5F73-4348-9D2D-2C1529CC3B14}" dt="2025-01-09T04:13:17.467" v="2869" actId="12789"/>
          <ac:spMkLst>
            <pc:docMk/>
            <pc:sldMk cId="3334847027" sldId="2147483643"/>
            <ac:spMk id="16" creationId="{FE990025-D4AA-EFEE-942A-683C002DC9CC}"/>
          </ac:spMkLst>
        </pc:spChg>
        <pc:spChg chg="mod">
          <ac:chgData name="Rupesh Kumar R Jain" userId="302726b6-f884-4c36-8bbf-3391835e5d67" providerId="ADAL" clId="{01C3E497-5F73-4348-9D2D-2C1529CC3B14}" dt="2025-01-09T04:13:17.467" v="2869" actId="12789"/>
          <ac:spMkLst>
            <pc:docMk/>
            <pc:sldMk cId="3334847027" sldId="2147483643"/>
            <ac:spMk id="27" creationId="{AD22DF5D-ADCA-4507-6FDD-A8188B5FBBE6}"/>
          </ac:spMkLst>
        </pc:spChg>
        <pc:spChg chg="mod">
          <ac:chgData name="Rupesh Kumar R Jain" userId="302726b6-f884-4c36-8bbf-3391835e5d67" providerId="ADAL" clId="{01C3E497-5F73-4348-9D2D-2C1529CC3B14}" dt="2025-01-09T04:13:17.467" v="2869" actId="12789"/>
          <ac:spMkLst>
            <pc:docMk/>
            <pc:sldMk cId="3334847027" sldId="2147483643"/>
            <ac:spMk id="29" creationId="{5FC1E169-21B4-70DC-BCC9-C045BE4FC072}"/>
          </ac:spMkLst>
        </pc:spChg>
        <pc:spChg chg="mod">
          <ac:chgData name="Rupesh Kumar R Jain" userId="302726b6-f884-4c36-8bbf-3391835e5d67" providerId="ADAL" clId="{01C3E497-5F73-4348-9D2D-2C1529CC3B14}" dt="2025-01-09T04:13:17.467" v="2869" actId="12789"/>
          <ac:spMkLst>
            <pc:docMk/>
            <pc:sldMk cId="3334847027" sldId="2147483643"/>
            <ac:spMk id="30" creationId="{9C6A7952-3550-C031-FF30-4F4817687B49}"/>
          </ac:spMkLst>
        </pc:spChg>
        <pc:spChg chg="mod">
          <ac:chgData name="Rupesh Kumar R Jain" userId="302726b6-f884-4c36-8bbf-3391835e5d67" providerId="ADAL" clId="{01C3E497-5F73-4348-9D2D-2C1529CC3B14}" dt="2025-01-09T04:13:17.467" v="2869" actId="12789"/>
          <ac:spMkLst>
            <pc:docMk/>
            <pc:sldMk cId="3334847027" sldId="2147483643"/>
            <ac:spMk id="34" creationId="{D71DDB49-9261-9364-6878-E75E1FBE3074}"/>
          </ac:spMkLst>
        </pc:spChg>
        <pc:spChg chg="mod">
          <ac:chgData name="Rupesh Kumar R Jain" userId="302726b6-f884-4c36-8bbf-3391835e5d67" providerId="ADAL" clId="{01C3E497-5F73-4348-9D2D-2C1529CC3B14}" dt="2025-01-09T04:13:17.467" v="2869" actId="12789"/>
          <ac:spMkLst>
            <pc:docMk/>
            <pc:sldMk cId="3334847027" sldId="2147483643"/>
            <ac:spMk id="35" creationId="{E5A989EB-218A-4D84-6854-60F5FE692D45}"/>
          </ac:spMkLst>
        </pc:spChg>
        <pc:spChg chg="mod">
          <ac:chgData name="Rupesh Kumar R Jain" userId="302726b6-f884-4c36-8bbf-3391835e5d67" providerId="ADAL" clId="{01C3E497-5F73-4348-9D2D-2C1529CC3B14}" dt="2025-01-09T04:13:17.467" v="2869" actId="12789"/>
          <ac:spMkLst>
            <pc:docMk/>
            <pc:sldMk cId="3334847027" sldId="2147483643"/>
            <ac:spMk id="39" creationId="{CB01D588-67C5-661F-37D8-AE8F672C6AD0}"/>
          </ac:spMkLst>
        </pc:spChg>
        <pc:spChg chg="mod">
          <ac:chgData name="Rupesh Kumar R Jain" userId="302726b6-f884-4c36-8bbf-3391835e5d67" providerId="ADAL" clId="{01C3E497-5F73-4348-9D2D-2C1529CC3B14}" dt="2025-01-09T04:13:17.467" v="2869" actId="12789"/>
          <ac:spMkLst>
            <pc:docMk/>
            <pc:sldMk cId="3334847027" sldId="2147483643"/>
            <ac:spMk id="43" creationId="{214127A9-8F3B-3A60-DBC1-CCDB38AC8F95}"/>
          </ac:spMkLst>
        </pc:spChg>
        <pc:spChg chg="mod">
          <ac:chgData name="Rupesh Kumar R Jain" userId="302726b6-f884-4c36-8bbf-3391835e5d67" providerId="ADAL" clId="{01C3E497-5F73-4348-9D2D-2C1529CC3B14}" dt="2025-01-09T04:24:53.628" v="2996"/>
          <ac:spMkLst>
            <pc:docMk/>
            <pc:sldMk cId="3334847027" sldId="2147483643"/>
            <ac:spMk id="48" creationId="{F31CD0D0-2CB5-0316-AFD1-72B03647B714}"/>
          </ac:spMkLst>
        </pc:spChg>
        <pc:spChg chg="mod">
          <ac:chgData name="Rupesh Kumar R Jain" userId="302726b6-f884-4c36-8bbf-3391835e5d67" providerId="ADAL" clId="{01C3E497-5F73-4348-9D2D-2C1529CC3B14}" dt="2025-01-09T04:24:53.628" v="2996"/>
          <ac:spMkLst>
            <pc:docMk/>
            <pc:sldMk cId="3334847027" sldId="2147483643"/>
            <ac:spMk id="52" creationId="{5704DCD3-50E7-6F0D-8480-6CB919F96818}"/>
          </ac:spMkLst>
        </pc:spChg>
        <pc:spChg chg="mod">
          <ac:chgData name="Rupesh Kumar R Jain" userId="302726b6-f884-4c36-8bbf-3391835e5d67" providerId="ADAL" clId="{01C3E497-5F73-4348-9D2D-2C1529CC3B14}" dt="2025-01-09T04:24:53.628" v="2996"/>
          <ac:spMkLst>
            <pc:docMk/>
            <pc:sldMk cId="3334847027" sldId="2147483643"/>
            <ac:spMk id="54" creationId="{AD0F491C-9EF4-8728-BB21-9EE439CD8AB7}"/>
          </ac:spMkLst>
        </pc:spChg>
        <pc:spChg chg="mod">
          <ac:chgData name="Rupesh Kumar R Jain" userId="302726b6-f884-4c36-8bbf-3391835e5d67" providerId="ADAL" clId="{01C3E497-5F73-4348-9D2D-2C1529CC3B14}" dt="2025-01-09T04:24:53.628" v="2996"/>
          <ac:spMkLst>
            <pc:docMk/>
            <pc:sldMk cId="3334847027" sldId="2147483643"/>
            <ac:spMk id="56" creationId="{F5951A4F-6B9A-B4C3-FDB1-3AF6697BF262}"/>
          </ac:spMkLst>
        </pc:spChg>
        <pc:spChg chg="mod">
          <ac:chgData name="Rupesh Kumar R Jain" userId="302726b6-f884-4c36-8bbf-3391835e5d67" providerId="ADAL" clId="{01C3E497-5F73-4348-9D2D-2C1529CC3B14}" dt="2025-01-09T04:24:53.628" v="2996"/>
          <ac:spMkLst>
            <pc:docMk/>
            <pc:sldMk cId="3334847027" sldId="2147483643"/>
            <ac:spMk id="57" creationId="{C9DB6555-F82E-825B-56FE-112EAA8966AE}"/>
          </ac:spMkLst>
        </pc:spChg>
        <pc:spChg chg="mod">
          <ac:chgData name="Rupesh Kumar R Jain" userId="302726b6-f884-4c36-8bbf-3391835e5d67" providerId="ADAL" clId="{01C3E497-5F73-4348-9D2D-2C1529CC3B14}" dt="2025-01-09T04:24:53.628" v="2996"/>
          <ac:spMkLst>
            <pc:docMk/>
            <pc:sldMk cId="3334847027" sldId="2147483643"/>
            <ac:spMk id="259" creationId="{3787B97F-143D-7FD2-8340-E83C92E36144}"/>
          </ac:spMkLst>
        </pc:spChg>
        <pc:spChg chg="add mod">
          <ac:chgData name="Rupesh Kumar R Jain" userId="302726b6-f884-4c36-8bbf-3391835e5d67" providerId="ADAL" clId="{01C3E497-5F73-4348-9D2D-2C1529CC3B14}" dt="2025-01-08T11:22:42.694" v="2216"/>
          <ac:spMkLst>
            <pc:docMk/>
            <pc:sldMk cId="3334847027" sldId="2147483643"/>
            <ac:spMk id="262" creationId="{20E64EF7-356A-D4EC-D08C-E05EE5BB4398}"/>
          </ac:spMkLst>
        </pc:spChg>
        <pc:spChg chg="mod">
          <ac:chgData name="Rupesh Kumar R Jain" userId="302726b6-f884-4c36-8bbf-3391835e5d67" providerId="ADAL" clId="{01C3E497-5F73-4348-9D2D-2C1529CC3B14}" dt="2025-01-09T04:24:53.628" v="2996"/>
          <ac:spMkLst>
            <pc:docMk/>
            <pc:sldMk cId="3334847027" sldId="2147483643"/>
            <ac:spMk id="262" creationId="{6FD74EDB-4C95-77F7-C316-A9BA401CD5D3}"/>
          </ac:spMkLst>
        </pc:spChg>
        <pc:spChg chg="add mod">
          <ac:chgData name="Rupesh Kumar R Jain" userId="302726b6-f884-4c36-8bbf-3391835e5d67" providerId="ADAL" clId="{01C3E497-5F73-4348-9D2D-2C1529CC3B14}" dt="2025-01-08T11:22:42.694" v="2216"/>
          <ac:spMkLst>
            <pc:docMk/>
            <pc:sldMk cId="3334847027" sldId="2147483643"/>
            <ac:spMk id="263" creationId="{0E3B3E8D-19A0-CAD4-392D-4B8C76B25F0A}"/>
          </ac:spMkLst>
        </pc:spChg>
        <pc:spChg chg="mod">
          <ac:chgData name="Rupesh Kumar R Jain" userId="302726b6-f884-4c36-8bbf-3391835e5d67" providerId="ADAL" clId="{01C3E497-5F73-4348-9D2D-2C1529CC3B14}" dt="2025-01-09T04:24:53.628" v="2996"/>
          <ac:spMkLst>
            <pc:docMk/>
            <pc:sldMk cId="3334847027" sldId="2147483643"/>
            <ac:spMk id="263" creationId="{A7122148-337D-330F-8B1B-FA320BED24AB}"/>
          </ac:spMkLst>
        </pc:spChg>
        <pc:spChg chg="add mod">
          <ac:chgData name="Rupesh Kumar R Jain" userId="302726b6-f884-4c36-8bbf-3391835e5d67" providerId="ADAL" clId="{01C3E497-5F73-4348-9D2D-2C1529CC3B14}" dt="2025-01-08T11:22:42.694" v="2216"/>
          <ac:spMkLst>
            <pc:docMk/>
            <pc:sldMk cId="3334847027" sldId="2147483643"/>
            <ac:spMk id="264" creationId="{6C8EB750-824B-A222-607D-0AA9B51DFC0F}"/>
          </ac:spMkLst>
        </pc:spChg>
        <pc:spChg chg="mod">
          <ac:chgData name="Rupesh Kumar R Jain" userId="302726b6-f884-4c36-8bbf-3391835e5d67" providerId="ADAL" clId="{01C3E497-5F73-4348-9D2D-2C1529CC3B14}" dt="2025-01-09T04:24:53.628" v="2996"/>
          <ac:spMkLst>
            <pc:docMk/>
            <pc:sldMk cId="3334847027" sldId="2147483643"/>
            <ac:spMk id="265" creationId="{7D7BBBDE-62AC-18F9-5B0A-47016682E64A}"/>
          </ac:spMkLst>
        </pc:spChg>
        <pc:spChg chg="mod">
          <ac:chgData name="Rupesh Kumar R Jain" userId="302726b6-f884-4c36-8bbf-3391835e5d67" providerId="ADAL" clId="{01C3E497-5F73-4348-9D2D-2C1529CC3B14}" dt="2025-01-08T11:22:42.694" v="2216"/>
          <ac:spMkLst>
            <pc:docMk/>
            <pc:sldMk cId="3334847027" sldId="2147483643"/>
            <ac:spMk id="267" creationId="{D9B3C513-7EC0-38E6-B3F1-6DC7AC3A52A2}"/>
          </ac:spMkLst>
        </pc:spChg>
        <pc:spChg chg="mod">
          <ac:chgData name="Rupesh Kumar R Jain" userId="302726b6-f884-4c36-8bbf-3391835e5d67" providerId="ADAL" clId="{01C3E497-5F73-4348-9D2D-2C1529CC3B14}" dt="2025-01-08T11:22:42.694" v="2216"/>
          <ac:spMkLst>
            <pc:docMk/>
            <pc:sldMk cId="3334847027" sldId="2147483643"/>
            <ac:spMk id="268" creationId="{7A4273E7-BF73-158F-5740-75D88E39626A}"/>
          </ac:spMkLst>
        </pc:spChg>
        <pc:spChg chg="mod">
          <ac:chgData name="Rupesh Kumar R Jain" userId="302726b6-f884-4c36-8bbf-3391835e5d67" providerId="ADAL" clId="{01C3E497-5F73-4348-9D2D-2C1529CC3B14}" dt="2025-01-08T11:22:42.694" v="2216"/>
          <ac:spMkLst>
            <pc:docMk/>
            <pc:sldMk cId="3334847027" sldId="2147483643"/>
            <ac:spMk id="271" creationId="{21B549EB-557F-4E08-C316-F661F8A4626A}"/>
          </ac:spMkLst>
        </pc:spChg>
        <pc:spChg chg="mod">
          <ac:chgData name="Rupesh Kumar R Jain" userId="302726b6-f884-4c36-8bbf-3391835e5d67" providerId="ADAL" clId="{01C3E497-5F73-4348-9D2D-2C1529CC3B14}" dt="2025-01-09T04:24:53.628" v="2996"/>
          <ac:spMkLst>
            <pc:docMk/>
            <pc:sldMk cId="3334847027" sldId="2147483643"/>
            <ac:spMk id="273" creationId="{831B80AD-1814-D2FF-EAD0-E1D70E2ABC0D}"/>
          </ac:spMkLst>
        </pc:spChg>
        <pc:spChg chg="add mod">
          <ac:chgData name="Rupesh Kumar R Jain" userId="302726b6-f884-4c36-8bbf-3391835e5d67" providerId="ADAL" clId="{01C3E497-5F73-4348-9D2D-2C1529CC3B14}" dt="2025-01-08T11:22:42.694" v="2216"/>
          <ac:spMkLst>
            <pc:docMk/>
            <pc:sldMk cId="3334847027" sldId="2147483643"/>
            <ac:spMk id="276" creationId="{C2DA9626-8C8E-0905-B449-D8EBC8C3DCF4}"/>
          </ac:spMkLst>
        </pc:spChg>
        <pc:spChg chg="mod">
          <ac:chgData name="Rupesh Kumar R Jain" userId="302726b6-f884-4c36-8bbf-3391835e5d67" providerId="ADAL" clId="{01C3E497-5F73-4348-9D2D-2C1529CC3B14}" dt="2025-01-08T11:22:42.694" v="2216"/>
          <ac:spMkLst>
            <pc:docMk/>
            <pc:sldMk cId="3334847027" sldId="2147483643"/>
            <ac:spMk id="278" creationId="{686B38C5-4237-7EE5-FCE9-E0658220855D}"/>
          </ac:spMkLst>
        </pc:spChg>
        <pc:spChg chg="mod">
          <ac:chgData name="Rupesh Kumar R Jain" userId="302726b6-f884-4c36-8bbf-3391835e5d67" providerId="ADAL" clId="{01C3E497-5F73-4348-9D2D-2C1529CC3B14}" dt="2025-01-08T11:22:42.694" v="2216"/>
          <ac:spMkLst>
            <pc:docMk/>
            <pc:sldMk cId="3334847027" sldId="2147483643"/>
            <ac:spMk id="280" creationId="{4ADDAC03-7433-4A4B-B387-C11F6044EFDE}"/>
          </ac:spMkLst>
        </pc:spChg>
        <pc:spChg chg="mod">
          <ac:chgData name="Rupesh Kumar R Jain" userId="302726b6-f884-4c36-8bbf-3391835e5d67" providerId="ADAL" clId="{01C3E497-5F73-4348-9D2D-2C1529CC3B14}" dt="2025-01-09T04:25:03.243" v="2999" actId="1076"/>
          <ac:spMkLst>
            <pc:docMk/>
            <pc:sldMk cId="3334847027" sldId="2147483643"/>
            <ac:spMk id="285" creationId="{27748F58-253F-A999-E57D-B2F8B32714BD}"/>
          </ac:spMkLst>
        </pc:spChg>
        <pc:spChg chg="mod">
          <ac:chgData name="Rupesh Kumar R Jain" userId="302726b6-f884-4c36-8bbf-3391835e5d67" providerId="ADAL" clId="{01C3E497-5F73-4348-9D2D-2C1529CC3B14}" dt="2025-01-08T11:22:42.694" v="2216"/>
          <ac:spMkLst>
            <pc:docMk/>
            <pc:sldMk cId="3334847027" sldId="2147483643"/>
            <ac:spMk id="286" creationId="{DA966AA4-FAF4-5F90-6C73-E73E82EC92B1}"/>
          </ac:spMkLst>
        </pc:spChg>
        <pc:spChg chg="mod">
          <ac:chgData name="Rupesh Kumar R Jain" userId="302726b6-f884-4c36-8bbf-3391835e5d67" providerId="ADAL" clId="{01C3E497-5F73-4348-9D2D-2C1529CC3B14}" dt="2025-01-09T04:25:03.243" v="2999" actId="1076"/>
          <ac:spMkLst>
            <pc:docMk/>
            <pc:sldMk cId="3334847027" sldId="2147483643"/>
            <ac:spMk id="287" creationId="{B150A876-9113-F63B-5C91-61406397EE5B}"/>
          </ac:spMkLst>
        </pc:spChg>
        <pc:spChg chg="mod">
          <ac:chgData name="Rupesh Kumar R Jain" userId="302726b6-f884-4c36-8bbf-3391835e5d67" providerId="ADAL" clId="{01C3E497-5F73-4348-9D2D-2C1529CC3B14}" dt="2025-01-08T11:23:13.047" v="2268" actId="1035"/>
          <ac:spMkLst>
            <pc:docMk/>
            <pc:sldMk cId="3334847027" sldId="2147483643"/>
            <ac:spMk id="291" creationId="{509D0A0E-467F-1F81-F345-13467A6B2705}"/>
          </ac:spMkLst>
        </pc:spChg>
        <pc:spChg chg="mod">
          <ac:chgData name="Rupesh Kumar R Jain" userId="302726b6-f884-4c36-8bbf-3391835e5d67" providerId="ADAL" clId="{01C3E497-5F73-4348-9D2D-2C1529CC3B14}" dt="2025-01-08T11:23:18.387" v="2280" actId="1037"/>
          <ac:spMkLst>
            <pc:docMk/>
            <pc:sldMk cId="3334847027" sldId="2147483643"/>
            <ac:spMk id="293" creationId="{52609601-27F5-09FA-79CB-20F0408E678F}"/>
          </ac:spMkLst>
        </pc:spChg>
        <pc:spChg chg="add mod">
          <ac:chgData name="Rupesh Kumar R Jain" userId="302726b6-f884-4c36-8bbf-3391835e5d67" providerId="ADAL" clId="{01C3E497-5F73-4348-9D2D-2C1529CC3B14}" dt="2025-01-08T11:23:18.387" v="2280" actId="1037"/>
          <ac:spMkLst>
            <pc:docMk/>
            <pc:sldMk cId="3334847027" sldId="2147483643"/>
            <ac:spMk id="294" creationId="{D2A92BB0-5CF4-7624-F9A6-A849145B89E3}"/>
          </ac:spMkLst>
        </pc:spChg>
        <pc:spChg chg="mod">
          <ac:chgData name="Rupesh Kumar R Jain" userId="302726b6-f884-4c36-8bbf-3391835e5d67" providerId="ADAL" clId="{01C3E497-5F73-4348-9D2D-2C1529CC3B14}" dt="2025-01-08T11:23:13.047" v="2268" actId="1035"/>
          <ac:spMkLst>
            <pc:docMk/>
            <pc:sldMk cId="3334847027" sldId="2147483643"/>
            <ac:spMk id="298" creationId="{9CD48B33-237B-7EDD-676C-0EBC12FDDE55}"/>
          </ac:spMkLst>
        </pc:spChg>
        <pc:spChg chg="add mod">
          <ac:chgData name="Rupesh Kumar R Jain" userId="302726b6-f884-4c36-8bbf-3391835e5d67" providerId="ADAL" clId="{01C3E497-5F73-4348-9D2D-2C1529CC3B14}" dt="2025-01-08T11:23:18.387" v="2280" actId="1037"/>
          <ac:spMkLst>
            <pc:docMk/>
            <pc:sldMk cId="3334847027" sldId="2147483643"/>
            <ac:spMk id="301" creationId="{4E2D1D97-2249-A019-73AA-AD7243714766}"/>
          </ac:spMkLst>
        </pc:spChg>
        <pc:spChg chg="add mod">
          <ac:chgData name="Rupesh Kumar R Jain" userId="302726b6-f884-4c36-8bbf-3391835e5d67" providerId="ADAL" clId="{01C3E497-5F73-4348-9D2D-2C1529CC3B14}" dt="2025-01-08T11:23:18.387" v="2280" actId="1037"/>
          <ac:spMkLst>
            <pc:docMk/>
            <pc:sldMk cId="3334847027" sldId="2147483643"/>
            <ac:spMk id="302" creationId="{540C93D6-A657-62B3-6D27-2F30E7FD4011}"/>
          </ac:spMkLst>
        </pc:spChg>
        <pc:spChg chg="mod">
          <ac:chgData name="Rupesh Kumar R Jain" userId="302726b6-f884-4c36-8bbf-3391835e5d67" providerId="ADAL" clId="{01C3E497-5F73-4348-9D2D-2C1529CC3B14}" dt="2025-01-08T11:23:18.387" v="2280" actId="1037"/>
          <ac:spMkLst>
            <pc:docMk/>
            <pc:sldMk cId="3334847027" sldId="2147483643"/>
            <ac:spMk id="306" creationId="{1732CFCA-BB89-A31B-64EB-D70385182187}"/>
          </ac:spMkLst>
        </pc:spChg>
        <pc:spChg chg="mod">
          <ac:chgData name="Rupesh Kumar R Jain" userId="302726b6-f884-4c36-8bbf-3391835e5d67" providerId="ADAL" clId="{01C3E497-5F73-4348-9D2D-2C1529CC3B14}" dt="2025-01-08T11:23:13.047" v="2268" actId="1035"/>
          <ac:spMkLst>
            <pc:docMk/>
            <pc:sldMk cId="3334847027" sldId="2147483643"/>
            <ac:spMk id="307" creationId="{0B00F1C0-407D-F888-9648-6C87D3DC5C5B}"/>
          </ac:spMkLst>
        </pc:spChg>
        <pc:spChg chg="mod">
          <ac:chgData name="Rupesh Kumar R Jain" userId="302726b6-f884-4c36-8bbf-3391835e5d67" providerId="ADAL" clId="{01C3E497-5F73-4348-9D2D-2C1529CC3B14}" dt="2025-01-08T11:23:18.387" v="2280" actId="1037"/>
          <ac:spMkLst>
            <pc:docMk/>
            <pc:sldMk cId="3334847027" sldId="2147483643"/>
            <ac:spMk id="311" creationId="{166FC6A5-70B6-67C8-A226-BC7D39CCFEA5}"/>
          </ac:spMkLst>
        </pc:spChg>
        <pc:spChg chg="add mod">
          <ac:chgData name="Rupesh Kumar R Jain" userId="302726b6-f884-4c36-8bbf-3391835e5d67" providerId="ADAL" clId="{01C3E497-5F73-4348-9D2D-2C1529CC3B14}" dt="2025-01-08T11:23:18.387" v="2280" actId="1037"/>
          <ac:spMkLst>
            <pc:docMk/>
            <pc:sldMk cId="3334847027" sldId="2147483643"/>
            <ac:spMk id="315" creationId="{79DBB6F8-FFC3-9A95-AB09-010E158FCAD2}"/>
          </ac:spMkLst>
        </pc:spChg>
        <pc:spChg chg="mod">
          <ac:chgData name="Rupesh Kumar R Jain" userId="302726b6-f884-4c36-8bbf-3391835e5d67" providerId="ADAL" clId="{01C3E497-5F73-4348-9D2D-2C1529CC3B14}" dt="2025-01-08T11:23:18.387" v="2280" actId="1037"/>
          <ac:spMkLst>
            <pc:docMk/>
            <pc:sldMk cId="3334847027" sldId="2147483643"/>
            <ac:spMk id="317" creationId="{854A795C-5015-DBBC-2082-57916FD866A4}"/>
          </ac:spMkLst>
        </pc:spChg>
        <pc:spChg chg="mod">
          <ac:chgData name="Rupesh Kumar R Jain" userId="302726b6-f884-4c36-8bbf-3391835e5d67" providerId="ADAL" clId="{01C3E497-5F73-4348-9D2D-2C1529CC3B14}" dt="2025-01-08T11:23:13.047" v="2268" actId="1035"/>
          <ac:spMkLst>
            <pc:docMk/>
            <pc:sldMk cId="3334847027" sldId="2147483643"/>
            <ac:spMk id="319" creationId="{EC641837-64F8-296F-F7E9-F23B45CDDCE8}"/>
          </ac:spMkLst>
        </pc:spChg>
        <pc:spChg chg="mod">
          <ac:chgData name="Rupesh Kumar R Jain" userId="302726b6-f884-4c36-8bbf-3391835e5d67" providerId="ADAL" clId="{01C3E497-5F73-4348-9D2D-2C1529CC3B14}" dt="2025-01-08T11:23:13.047" v="2268" actId="1035"/>
          <ac:spMkLst>
            <pc:docMk/>
            <pc:sldMk cId="3334847027" sldId="2147483643"/>
            <ac:spMk id="320" creationId="{2228B0FD-DE89-3A17-827F-475522A7509C}"/>
          </ac:spMkLst>
        </pc:spChg>
        <pc:spChg chg="mod">
          <ac:chgData name="Rupesh Kumar R Jain" userId="302726b6-f884-4c36-8bbf-3391835e5d67" providerId="ADAL" clId="{01C3E497-5F73-4348-9D2D-2C1529CC3B14}" dt="2025-01-08T11:23:18.387" v="2280" actId="1037"/>
          <ac:spMkLst>
            <pc:docMk/>
            <pc:sldMk cId="3334847027" sldId="2147483643"/>
            <ac:spMk id="321" creationId="{3AFD185F-2282-1E51-4595-CB8F6C06DCFD}"/>
          </ac:spMkLst>
        </pc:spChg>
        <pc:spChg chg="mod">
          <ac:chgData name="Rupesh Kumar R Jain" userId="302726b6-f884-4c36-8bbf-3391835e5d67" providerId="ADAL" clId="{01C3E497-5F73-4348-9D2D-2C1529CC3B14}" dt="2025-01-08T11:23:13.047" v="2268" actId="1035"/>
          <ac:spMkLst>
            <pc:docMk/>
            <pc:sldMk cId="3334847027" sldId="2147483643"/>
            <ac:spMk id="322" creationId="{B3283427-C605-E54B-B5FF-2A531687B3CA}"/>
          </ac:spMkLst>
        </pc:spChg>
        <pc:spChg chg="mod">
          <ac:chgData name="Rupesh Kumar R Jain" userId="302726b6-f884-4c36-8bbf-3391835e5d67" providerId="ADAL" clId="{01C3E497-5F73-4348-9D2D-2C1529CC3B14}" dt="2025-01-08T11:23:18.387" v="2280" actId="1037"/>
          <ac:spMkLst>
            <pc:docMk/>
            <pc:sldMk cId="3334847027" sldId="2147483643"/>
            <ac:spMk id="324" creationId="{8775AE1D-1955-706B-5F1C-DAD48CA0A8DC}"/>
          </ac:spMkLst>
        </pc:spChg>
        <pc:spChg chg="mod">
          <ac:chgData name="Rupesh Kumar R Jain" userId="302726b6-f884-4c36-8bbf-3391835e5d67" providerId="ADAL" clId="{01C3E497-5F73-4348-9D2D-2C1529CC3B14}" dt="2025-01-09T04:25:03.243" v="2999" actId="1076"/>
          <ac:spMkLst>
            <pc:docMk/>
            <pc:sldMk cId="3334847027" sldId="2147483643"/>
            <ac:spMk id="329" creationId="{DC821B9D-FF32-C112-ED95-D46D568CDCDA}"/>
          </ac:spMkLst>
        </pc:spChg>
        <pc:spChg chg="mod">
          <ac:chgData name="Rupesh Kumar R Jain" userId="302726b6-f884-4c36-8bbf-3391835e5d67" providerId="ADAL" clId="{01C3E497-5F73-4348-9D2D-2C1529CC3B14}" dt="2025-01-09T04:25:03.243" v="2999" actId="1076"/>
          <ac:spMkLst>
            <pc:docMk/>
            <pc:sldMk cId="3334847027" sldId="2147483643"/>
            <ac:spMk id="330" creationId="{482C0C32-8BAE-2B14-E631-8FFE02415B93}"/>
          </ac:spMkLst>
        </pc:spChg>
        <pc:spChg chg="mod">
          <ac:chgData name="Rupesh Kumar R Jain" userId="302726b6-f884-4c36-8bbf-3391835e5d67" providerId="ADAL" clId="{01C3E497-5F73-4348-9D2D-2C1529CC3B14}" dt="2025-01-09T04:25:03.243" v="2999" actId="1076"/>
          <ac:spMkLst>
            <pc:docMk/>
            <pc:sldMk cId="3334847027" sldId="2147483643"/>
            <ac:spMk id="331" creationId="{89B9B17D-5A70-FD75-14ED-58595CCD5863}"/>
          </ac:spMkLst>
        </pc:spChg>
        <pc:spChg chg="mod">
          <ac:chgData name="Rupesh Kumar R Jain" userId="302726b6-f884-4c36-8bbf-3391835e5d67" providerId="ADAL" clId="{01C3E497-5F73-4348-9D2D-2C1529CC3B14}" dt="2025-01-09T04:25:03.243" v="2999" actId="1076"/>
          <ac:spMkLst>
            <pc:docMk/>
            <pc:sldMk cId="3334847027" sldId="2147483643"/>
            <ac:spMk id="345" creationId="{AE8130AE-DEBF-BF92-A9DE-40BD178DC6F8}"/>
          </ac:spMkLst>
        </pc:spChg>
        <pc:spChg chg="mod">
          <ac:chgData name="Rupesh Kumar R Jain" userId="302726b6-f884-4c36-8bbf-3391835e5d67" providerId="ADAL" clId="{01C3E497-5F73-4348-9D2D-2C1529CC3B14}" dt="2025-01-09T04:25:03.243" v="2999" actId="1076"/>
          <ac:spMkLst>
            <pc:docMk/>
            <pc:sldMk cId="3334847027" sldId="2147483643"/>
            <ac:spMk id="346" creationId="{E365157E-7FF6-CCC9-E658-0AD167FBE3B9}"/>
          </ac:spMkLst>
        </pc:spChg>
        <pc:spChg chg="mod">
          <ac:chgData name="Rupesh Kumar R Jain" userId="302726b6-f884-4c36-8bbf-3391835e5d67" providerId="ADAL" clId="{01C3E497-5F73-4348-9D2D-2C1529CC3B14}" dt="2025-01-09T04:25:03.243" v="2999" actId="1076"/>
          <ac:spMkLst>
            <pc:docMk/>
            <pc:sldMk cId="3334847027" sldId="2147483643"/>
            <ac:spMk id="348" creationId="{6B8C3989-FE75-B8B8-5AB1-85E546B8DE13}"/>
          </ac:spMkLst>
        </pc:spChg>
        <pc:spChg chg="mod">
          <ac:chgData name="Rupesh Kumar R Jain" userId="302726b6-f884-4c36-8bbf-3391835e5d67" providerId="ADAL" clId="{01C3E497-5F73-4348-9D2D-2C1529CC3B14}" dt="2025-01-09T04:25:03.243" v="2999" actId="1076"/>
          <ac:spMkLst>
            <pc:docMk/>
            <pc:sldMk cId="3334847027" sldId="2147483643"/>
            <ac:spMk id="353" creationId="{7A5DE5C0-E726-CD7F-3769-788380CA298E}"/>
          </ac:spMkLst>
        </pc:spChg>
        <pc:spChg chg="mod">
          <ac:chgData name="Rupesh Kumar R Jain" userId="302726b6-f884-4c36-8bbf-3391835e5d67" providerId="ADAL" clId="{01C3E497-5F73-4348-9D2D-2C1529CC3B14}" dt="2025-01-09T04:25:03.243" v="2999" actId="1076"/>
          <ac:spMkLst>
            <pc:docMk/>
            <pc:sldMk cId="3334847027" sldId="2147483643"/>
            <ac:spMk id="357" creationId="{F667CA5E-49F2-504C-2186-361AFEBBB79D}"/>
          </ac:spMkLst>
        </pc:spChg>
        <pc:spChg chg="mod">
          <ac:chgData name="Rupesh Kumar R Jain" userId="302726b6-f884-4c36-8bbf-3391835e5d67" providerId="ADAL" clId="{01C3E497-5F73-4348-9D2D-2C1529CC3B14}" dt="2025-01-09T10:59:20.115" v="3238"/>
          <ac:spMkLst>
            <pc:docMk/>
            <pc:sldMk cId="3334847027" sldId="2147483643"/>
            <ac:spMk id="362" creationId="{05499350-D0D9-DA6A-61BA-96E580B838AE}"/>
          </ac:spMkLst>
        </pc:spChg>
        <pc:spChg chg="mod">
          <ac:chgData name="Rupesh Kumar R Jain" userId="302726b6-f884-4c36-8bbf-3391835e5d67" providerId="ADAL" clId="{01C3E497-5F73-4348-9D2D-2C1529CC3B14}" dt="2025-01-09T10:59:20.115" v="3238"/>
          <ac:spMkLst>
            <pc:docMk/>
            <pc:sldMk cId="3334847027" sldId="2147483643"/>
            <ac:spMk id="366" creationId="{5F8232C0-10CC-FB04-C3FD-7009CAF4C08A}"/>
          </ac:spMkLst>
        </pc:spChg>
        <pc:spChg chg="mod">
          <ac:chgData name="Rupesh Kumar R Jain" userId="302726b6-f884-4c36-8bbf-3391835e5d67" providerId="ADAL" clId="{01C3E497-5F73-4348-9D2D-2C1529CC3B14}" dt="2025-01-09T10:59:20.115" v="3238"/>
          <ac:spMkLst>
            <pc:docMk/>
            <pc:sldMk cId="3334847027" sldId="2147483643"/>
            <ac:spMk id="368" creationId="{FA79EB0D-95A1-847B-A20F-49A783DB6D14}"/>
          </ac:spMkLst>
        </pc:spChg>
        <pc:spChg chg="mod">
          <ac:chgData name="Rupesh Kumar R Jain" userId="302726b6-f884-4c36-8bbf-3391835e5d67" providerId="ADAL" clId="{01C3E497-5F73-4348-9D2D-2C1529CC3B14}" dt="2025-01-09T10:59:20.115" v="3238"/>
          <ac:spMkLst>
            <pc:docMk/>
            <pc:sldMk cId="3334847027" sldId="2147483643"/>
            <ac:spMk id="369" creationId="{90D7117F-5411-17E4-755C-7E388078B3AF}"/>
          </ac:spMkLst>
        </pc:spChg>
        <pc:spChg chg="mod">
          <ac:chgData name="Rupesh Kumar R Jain" userId="302726b6-f884-4c36-8bbf-3391835e5d67" providerId="ADAL" clId="{01C3E497-5F73-4348-9D2D-2C1529CC3B14}" dt="2025-01-09T10:59:20.115" v="3238"/>
          <ac:spMkLst>
            <pc:docMk/>
            <pc:sldMk cId="3334847027" sldId="2147483643"/>
            <ac:spMk id="370" creationId="{07EC7DB0-1C56-592A-210B-FBC1757BB6FF}"/>
          </ac:spMkLst>
        </pc:spChg>
        <pc:spChg chg="mod">
          <ac:chgData name="Rupesh Kumar R Jain" userId="302726b6-f884-4c36-8bbf-3391835e5d67" providerId="ADAL" clId="{01C3E497-5F73-4348-9D2D-2C1529CC3B14}" dt="2025-01-09T10:59:20.115" v="3238"/>
          <ac:spMkLst>
            <pc:docMk/>
            <pc:sldMk cId="3334847027" sldId="2147483643"/>
            <ac:spMk id="380" creationId="{796E874B-9BFD-7743-14B4-A12B82CAC357}"/>
          </ac:spMkLst>
        </pc:spChg>
        <pc:spChg chg="mod">
          <ac:chgData name="Rupesh Kumar R Jain" userId="302726b6-f884-4c36-8bbf-3391835e5d67" providerId="ADAL" clId="{01C3E497-5F73-4348-9D2D-2C1529CC3B14}" dt="2025-01-09T10:59:20.115" v="3238"/>
          <ac:spMkLst>
            <pc:docMk/>
            <pc:sldMk cId="3334847027" sldId="2147483643"/>
            <ac:spMk id="381" creationId="{239A3767-CA96-CB01-41DF-475D8CE6F7B7}"/>
          </ac:spMkLst>
        </pc:spChg>
        <pc:spChg chg="mod">
          <ac:chgData name="Rupesh Kumar R Jain" userId="302726b6-f884-4c36-8bbf-3391835e5d67" providerId="ADAL" clId="{01C3E497-5F73-4348-9D2D-2C1529CC3B14}" dt="2025-01-09T10:59:20.115" v="3238"/>
          <ac:spMkLst>
            <pc:docMk/>
            <pc:sldMk cId="3334847027" sldId="2147483643"/>
            <ac:spMk id="388" creationId="{167949EB-BFFF-4D8A-98D5-0AAA5581EB80}"/>
          </ac:spMkLst>
        </pc:spChg>
        <pc:spChg chg="mod">
          <ac:chgData name="Rupesh Kumar R Jain" userId="302726b6-f884-4c36-8bbf-3391835e5d67" providerId="ADAL" clId="{01C3E497-5F73-4348-9D2D-2C1529CC3B14}" dt="2025-01-09T10:59:20.115" v="3238"/>
          <ac:spMkLst>
            <pc:docMk/>
            <pc:sldMk cId="3334847027" sldId="2147483643"/>
            <ac:spMk id="396" creationId="{407789AF-66A5-5D30-F1CE-DF2AAD30E85A}"/>
          </ac:spMkLst>
        </pc:spChg>
        <pc:spChg chg="mod">
          <ac:chgData name="Rupesh Kumar R Jain" userId="302726b6-f884-4c36-8bbf-3391835e5d67" providerId="ADAL" clId="{01C3E497-5F73-4348-9D2D-2C1529CC3B14}" dt="2025-01-09T10:59:20.115" v="3238"/>
          <ac:spMkLst>
            <pc:docMk/>
            <pc:sldMk cId="3334847027" sldId="2147483643"/>
            <ac:spMk id="398" creationId="{05458D56-5B76-CE67-3C04-C959412DA595}"/>
          </ac:spMkLst>
        </pc:spChg>
        <pc:spChg chg="mod">
          <ac:chgData name="Rupesh Kumar R Jain" userId="302726b6-f884-4c36-8bbf-3391835e5d67" providerId="ADAL" clId="{01C3E497-5F73-4348-9D2D-2C1529CC3B14}" dt="2025-01-09T11:00:07.477" v="3286" actId="1037"/>
          <ac:spMkLst>
            <pc:docMk/>
            <pc:sldMk cId="3334847027" sldId="2147483643"/>
            <ac:spMk id="405" creationId="{86AE091C-6CC6-58FC-59D9-4B355F9BAD2B}"/>
          </ac:spMkLst>
        </pc:spChg>
        <pc:spChg chg="mod">
          <ac:chgData name="Rupesh Kumar R Jain" userId="302726b6-f884-4c36-8bbf-3391835e5d67" providerId="ADAL" clId="{01C3E497-5F73-4348-9D2D-2C1529CC3B14}" dt="2025-01-09T11:00:07.477" v="3286" actId="1037"/>
          <ac:spMkLst>
            <pc:docMk/>
            <pc:sldMk cId="3334847027" sldId="2147483643"/>
            <ac:spMk id="408" creationId="{FB345908-17D7-04D6-AD21-B504FBC1DD10}"/>
          </ac:spMkLst>
        </pc:spChg>
        <pc:spChg chg="mod">
          <ac:chgData name="Rupesh Kumar R Jain" userId="302726b6-f884-4c36-8bbf-3391835e5d67" providerId="ADAL" clId="{01C3E497-5F73-4348-9D2D-2C1529CC3B14}" dt="2025-01-09T11:00:07.477" v="3286" actId="1037"/>
          <ac:spMkLst>
            <pc:docMk/>
            <pc:sldMk cId="3334847027" sldId="2147483643"/>
            <ac:spMk id="409" creationId="{785CB08E-075B-FFC3-3D65-37771239033B}"/>
          </ac:spMkLst>
        </pc:spChg>
        <pc:spChg chg="mod">
          <ac:chgData name="Rupesh Kumar R Jain" userId="302726b6-f884-4c36-8bbf-3391835e5d67" providerId="ADAL" clId="{01C3E497-5F73-4348-9D2D-2C1529CC3B14}" dt="2025-01-09T10:59:31.732" v="3258" actId="1036"/>
          <ac:spMkLst>
            <pc:docMk/>
            <pc:sldMk cId="3334847027" sldId="2147483643"/>
            <ac:spMk id="411" creationId="{75BB0F2D-8C19-C999-2EA7-02929B77E5D2}"/>
          </ac:spMkLst>
        </pc:spChg>
        <pc:spChg chg="mod">
          <ac:chgData name="Rupesh Kumar R Jain" userId="302726b6-f884-4c36-8bbf-3391835e5d67" providerId="ADAL" clId="{01C3E497-5F73-4348-9D2D-2C1529CC3B14}" dt="2025-01-09T11:00:07.477" v="3286" actId="1037"/>
          <ac:spMkLst>
            <pc:docMk/>
            <pc:sldMk cId="3334847027" sldId="2147483643"/>
            <ac:spMk id="412" creationId="{60F89B83-8B90-BBD0-D844-9BC3590C0AEF}"/>
          </ac:spMkLst>
        </pc:spChg>
        <pc:spChg chg="mod">
          <ac:chgData name="Rupesh Kumar R Jain" userId="302726b6-f884-4c36-8bbf-3391835e5d67" providerId="ADAL" clId="{01C3E497-5F73-4348-9D2D-2C1529CC3B14}" dt="2025-01-09T11:00:07.477" v="3286" actId="1037"/>
          <ac:spMkLst>
            <pc:docMk/>
            <pc:sldMk cId="3334847027" sldId="2147483643"/>
            <ac:spMk id="414" creationId="{24063B8B-98AB-5F34-895C-D209DEAB1D08}"/>
          </ac:spMkLst>
        </pc:spChg>
        <pc:spChg chg="mod">
          <ac:chgData name="Rupesh Kumar R Jain" userId="302726b6-f884-4c36-8bbf-3391835e5d67" providerId="ADAL" clId="{01C3E497-5F73-4348-9D2D-2C1529CC3B14}" dt="2025-01-09T11:00:07.477" v="3286" actId="1037"/>
          <ac:spMkLst>
            <pc:docMk/>
            <pc:sldMk cId="3334847027" sldId="2147483643"/>
            <ac:spMk id="421" creationId="{AD4CB8EA-0C64-9F1E-BA56-798E890BDF67}"/>
          </ac:spMkLst>
        </pc:spChg>
        <pc:spChg chg="mod">
          <ac:chgData name="Rupesh Kumar R Jain" userId="302726b6-f884-4c36-8bbf-3391835e5d67" providerId="ADAL" clId="{01C3E497-5F73-4348-9D2D-2C1529CC3B14}" dt="2025-01-09T10:59:31.732" v="3258" actId="1036"/>
          <ac:spMkLst>
            <pc:docMk/>
            <pc:sldMk cId="3334847027" sldId="2147483643"/>
            <ac:spMk id="425" creationId="{4A370358-FB86-C974-2583-CDA747AF0E61}"/>
          </ac:spMkLst>
        </pc:spChg>
        <pc:spChg chg="mod">
          <ac:chgData name="Rupesh Kumar R Jain" userId="302726b6-f884-4c36-8bbf-3391835e5d67" providerId="ADAL" clId="{01C3E497-5F73-4348-9D2D-2C1529CC3B14}" dt="2025-01-09T10:59:31.732" v="3258" actId="1036"/>
          <ac:spMkLst>
            <pc:docMk/>
            <pc:sldMk cId="3334847027" sldId="2147483643"/>
            <ac:spMk id="426" creationId="{85CD9BA3-4CC8-76B0-B705-B1D1886AD49D}"/>
          </ac:spMkLst>
        </pc:spChg>
        <pc:spChg chg="mod">
          <ac:chgData name="Rupesh Kumar R Jain" userId="302726b6-f884-4c36-8bbf-3391835e5d67" providerId="ADAL" clId="{01C3E497-5F73-4348-9D2D-2C1529CC3B14}" dt="2025-01-09T10:59:31.732" v="3258" actId="1036"/>
          <ac:spMkLst>
            <pc:docMk/>
            <pc:sldMk cId="3334847027" sldId="2147483643"/>
            <ac:spMk id="430" creationId="{ECDD7C6F-68B3-E093-0037-65EA621BE25F}"/>
          </ac:spMkLst>
        </pc:spChg>
        <pc:spChg chg="mod">
          <ac:chgData name="Rupesh Kumar R Jain" userId="302726b6-f884-4c36-8bbf-3391835e5d67" providerId="ADAL" clId="{01C3E497-5F73-4348-9D2D-2C1529CC3B14}" dt="2025-01-09T11:00:07.477" v="3286" actId="1037"/>
          <ac:spMkLst>
            <pc:docMk/>
            <pc:sldMk cId="3334847027" sldId="2147483643"/>
            <ac:spMk id="431" creationId="{7E6E23BB-F88C-11A8-46DC-0DB6FE856848}"/>
          </ac:spMkLst>
        </pc:spChg>
        <pc:spChg chg="mod">
          <ac:chgData name="Rupesh Kumar R Jain" userId="302726b6-f884-4c36-8bbf-3391835e5d67" providerId="ADAL" clId="{01C3E497-5F73-4348-9D2D-2C1529CC3B14}" dt="2025-01-09T11:00:07.477" v="3286" actId="1037"/>
          <ac:spMkLst>
            <pc:docMk/>
            <pc:sldMk cId="3334847027" sldId="2147483643"/>
            <ac:spMk id="432" creationId="{21818F81-90D9-63B8-BF94-FACE883CDEC6}"/>
          </ac:spMkLst>
        </pc:spChg>
        <pc:spChg chg="mod">
          <ac:chgData name="Rupesh Kumar R Jain" userId="302726b6-f884-4c36-8bbf-3391835e5d67" providerId="ADAL" clId="{01C3E497-5F73-4348-9D2D-2C1529CC3B14}" dt="2025-01-09T10:59:31.732" v="3258" actId="1036"/>
          <ac:spMkLst>
            <pc:docMk/>
            <pc:sldMk cId="3334847027" sldId="2147483643"/>
            <ac:spMk id="433" creationId="{A8B87153-447E-0F22-22C1-89D9A90F675E}"/>
          </ac:spMkLst>
        </pc:spChg>
        <pc:spChg chg="mod">
          <ac:chgData name="Rupesh Kumar R Jain" userId="302726b6-f884-4c36-8bbf-3391835e5d67" providerId="ADAL" clId="{01C3E497-5F73-4348-9D2D-2C1529CC3B14}" dt="2025-01-09T10:59:31.732" v="3258" actId="1036"/>
          <ac:spMkLst>
            <pc:docMk/>
            <pc:sldMk cId="3334847027" sldId="2147483643"/>
            <ac:spMk id="436" creationId="{40817A8F-566F-2C0E-73FB-171D22D2DF97}"/>
          </ac:spMkLst>
        </pc:spChg>
        <pc:spChg chg="mod">
          <ac:chgData name="Rupesh Kumar R Jain" userId="302726b6-f884-4c36-8bbf-3391835e5d67" providerId="ADAL" clId="{01C3E497-5F73-4348-9D2D-2C1529CC3B14}" dt="2025-01-09T11:00:07.477" v="3286" actId="1037"/>
          <ac:spMkLst>
            <pc:docMk/>
            <pc:sldMk cId="3334847027" sldId="2147483643"/>
            <ac:spMk id="439" creationId="{FA770D6C-44A4-DC36-1A5A-3938CC9E38B5}"/>
          </ac:spMkLst>
        </pc:spChg>
        <pc:spChg chg="mod">
          <ac:chgData name="Rupesh Kumar R Jain" userId="302726b6-f884-4c36-8bbf-3391835e5d67" providerId="ADAL" clId="{01C3E497-5F73-4348-9D2D-2C1529CC3B14}" dt="2025-01-09T10:59:31.732" v="3258" actId="1036"/>
          <ac:spMkLst>
            <pc:docMk/>
            <pc:sldMk cId="3334847027" sldId="2147483643"/>
            <ac:spMk id="443" creationId="{3018F049-321A-70BF-06F3-A329910C79C8}"/>
          </ac:spMkLst>
        </pc:spChg>
        <pc:grpChg chg="del">
          <ac:chgData name="Rupesh Kumar R Jain" userId="302726b6-f884-4c36-8bbf-3391835e5d67" providerId="ADAL" clId="{01C3E497-5F73-4348-9D2D-2C1529CC3B14}" dt="2025-01-09T04:24:52.262" v="2995" actId="478"/>
          <ac:grpSpMkLst>
            <pc:docMk/>
            <pc:sldMk cId="3334847027" sldId="2147483643"/>
            <ac:grpSpMk id="4" creationId="{BE97305C-6A05-4337-A430-BF9ECFFEFA0A}"/>
          </ac:grpSpMkLst>
        </pc:grpChg>
        <pc:grpChg chg="del">
          <ac:chgData name="Rupesh Kumar R Jain" userId="302726b6-f884-4c36-8bbf-3391835e5d67" providerId="ADAL" clId="{01C3E497-5F73-4348-9D2D-2C1529CC3B14}" dt="2025-01-08T11:20:58.617" v="2099" actId="478"/>
          <ac:grpSpMkLst>
            <pc:docMk/>
            <pc:sldMk cId="3334847027" sldId="2147483643"/>
            <ac:grpSpMk id="8" creationId="{E8DF40AE-67F3-2230-A486-59CE628CC3C1}"/>
          </ac:grpSpMkLst>
        </pc:grpChg>
        <pc:grpChg chg="del">
          <ac:chgData name="Rupesh Kumar R Jain" userId="302726b6-f884-4c36-8bbf-3391835e5d67" providerId="ADAL" clId="{01C3E497-5F73-4348-9D2D-2C1529CC3B14}" dt="2025-01-08T11:20:58.617" v="2099" actId="478"/>
          <ac:grpSpMkLst>
            <pc:docMk/>
            <pc:sldMk cId="3334847027" sldId="2147483643"/>
            <ac:grpSpMk id="11" creationId="{27C8EBE3-05FD-F31D-7429-17037379A56E}"/>
          </ac:grpSpMkLst>
        </pc:grpChg>
        <pc:grpChg chg="add del mod">
          <ac:chgData name="Rupesh Kumar R Jain" userId="302726b6-f884-4c36-8bbf-3391835e5d67" providerId="ADAL" clId="{01C3E497-5F73-4348-9D2D-2C1529CC3B14}" dt="2025-01-08T11:22:35.539" v="2215" actId="478"/>
          <ac:grpSpMkLst>
            <pc:docMk/>
            <pc:sldMk cId="3334847027" sldId="2147483643"/>
            <ac:grpSpMk id="235" creationId="{700F2298-9068-7B63-ADD3-260D5507F87C}"/>
          </ac:grpSpMkLst>
        </pc:grpChg>
        <pc:grpChg chg="del">
          <ac:chgData name="Rupesh Kumar R Jain" userId="302726b6-f884-4c36-8bbf-3391835e5d67" providerId="ADAL" clId="{01C3E497-5F73-4348-9D2D-2C1529CC3B14}" dt="2025-01-08T11:20:58.617" v="2099" actId="478"/>
          <ac:grpSpMkLst>
            <pc:docMk/>
            <pc:sldMk cId="3334847027" sldId="2147483643"/>
            <ac:grpSpMk id="246" creationId="{1BF5D7C6-70FD-FF13-D8D2-6ACFBFD072C5}"/>
          </ac:grpSpMkLst>
        </pc:grpChg>
        <pc:grpChg chg="del">
          <ac:chgData name="Rupesh Kumar R Jain" userId="302726b6-f884-4c36-8bbf-3391835e5d67" providerId="ADAL" clId="{01C3E497-5F73-4348-9D2D-2C1529CC3B14}" dt="2025-01-08T11:20:58.617" v="2099" actId="478"/>
          <ac:grpSpMkLst>
            <pc:docMk/>
            <pc:sldMk cId="3334847027" sldId="2147483643"/>
            <ac:grpSpMk id="248" creationId="{FAAB532C-F6EF-CAD4-9A83-CD648FB3571A}"/>
          </ac:grpSpMkLst>
        </pc:grpChg>
        <pc:grpChg chg="del">
          <ac:chgData name="Rupesh Kumar R Jain" userId="302726b6-f884-4c36-8bbf-3391835e5d67" providerId="ADAL" clId="{01C3E497-5F73-4348-9D2D-2C1529CC3B14}" dt="2025-01-09T10:58:48.520" v="3237" actId="478"/>
          <ac:grpSpMkLst>
            <pc:docMk/>
            <pc:sldMk cId="3334847027" sldId="2147483643"/>
            <ac:grpSpMk id="277" creationId="{43672CD9-16C6-C8A2-ED2B-B5F1E55FF488}"/>
          </ac:grpSpMkLst>
        </pc:grpChg>
        <pc:grpChg chg="add del topLvl">
          <ac:chgData name="Rupesh Kumar R Jain" userId="302726b6-f884-4c36-8bbf-3391835e5d67" providerId="ADAL" clId="{01C3E497-5F73-4348-9D2D-2C1529CC3B14}" dt="2025-01-09T04:13:01.604" v="2839" actId="478"/>
          <ac:grpSpMkLst>
            <pc:docMk/>
            <pc:sldMk cId="3334847027" sldId="2147483643"/>
            <ac:grpSpMk id="327" creationId="{F0419399-452C-9DE8-7AA8-D4AF8B330B43}"/>
          </ac:grpSpMkLst>
        </pc:grpChg>
        <pc:grpChg chg="add del">
          <ac:chgData name="Rupesh Kumar R Jain" userId="302726b6-f884-4c36-8bbf-3391835e5d67" providerId="ADAL" clId="{01C3E497-5F73-4348-9D2D-2C1529CC3B14}" dt="2025-01-09T04:12:50.166" v="2836" actId="165"/>
          <ac:grpSpMkLst>
            <pc:docMk/>
            <pc:sldMk cId="3334847027" sldId="2147483643"/>
            <ac:grpSpMk id="328" creationId="{6118E288-0DFB-053C-C0DD-5DBE3F6B4295}"/>
          </ac:grpSpMkLst>
        </pc:grpChg>
        <pc:picChg chg="add del mod topLvl">
          <ac:chgData name="Rupesh Kumar R Jain" userId="302726b6-f884-4c36-8bbf-3391835e5d67" providerId="ADAL" clId="{01C3E497-5F73-4348-9D2D-2C1529CC3B14}" dt="2025-01-08T11:22:35.539" v="2215" actId="478"/>
          <ac:picMkLst>
            <pc:docMk/>
            <pc:sldMk cId="3334847027" sldId="2147483643"/>
            <ac:picMk id="6" creationId="{2AB6DA95-78DE-0E81-CEBD-864106F94202}"/>
          </ac:picMkLst>
        </pc:picChg>
        <pc:picChg chg="add">
          <ac:chgData name="Rupesh Kumar R Jain" userId="302726b6-f884-4c36-8bbf-3391835e5d67" providerId="ADAL" clId="{01C3E497-5F73-4348-9D2D-2C1529CC3B14}" dt="2025-01-09T04:24:56.573" v="2997"/>
          <ac:picMkLst>
            <pc:docMk/>
            <pc:sldMk cId="3334847027" sldId="2147483643"/>
            <ac:picMk id="276" creationId="{1F26719E-64E0-DC2E-0379-704D4C7EB193}"/>
          </ac:picMkLst>
        </pc:picChg>
      </pc:sldChg>
      <pc:sldChg chg="del">
        <pc:chgData name="Rupesh Kumar R Jain" userId="302726b6-f884-4c36-8bbf-3391835e5d67" providerId="ADAL" clId="{01C3E497-5F73-4348-9D2D-2C1529CC3B14}" dt="2025-01-08T08:34:10.907" v="244" actId="47"/>
        <pc:sldMkLst>
          <pc:docMk/>
          <pc:sldMk cId="3078460027" sldId="2147483644"/>
        </pc:sldMkLst>
      </pc:sldChg>
      <pc:sldChg chg="addSp modSp mod">
        <pc:chgData name="Rupesh Kumar R Jain" userId="302726b6-f884-4c36-8bbf-3391835e5d67" providerId="ADAL" clId="{01C3E497-5F73-4348-9D2D-2C1529CC3B14}" dt="2025-01-09T04:28:12.690" v="3000" actId="2711"/>
        <pc:sldMkLst>
          <pc:docMk/>
          <pc:sldMk cId="2767246227" sldId="2147483647"/>
        </pc:sldMkLst>
        <pc:spChg chg="add mod">
          <ac:chgData name="Rupesh Kumar R Jain" userId="302726b6-f884-4c36-8bbf-3391835e5d67" providerId="ADAL" clId="{01C3E497-5F73-4348-9D2D-2C1529CC3B14}" dt="2025-01-08T10:53:09.956" v="2083"/>
          <ac:spMkLst>
            <pc:docMk/>
            <pc:sldMk cId="2767246227" sldId="2147483647"/>
            <ac:spMk id="11" creationId="{0B371099-061B-D991-86C4-B0C3166C8705}"/>
          </ac:spMkLst>
        </pc:spChg>
        <pc:spChg chg="mod">
          <ac:chgData name="Rupesh Kumar R Jain" userId="302726b6-f884-4c36-8bbf-3391835e5d67" providerId="ADAL" clId="{01C3E497-5F73-4348-9D2D-2C1529CC3B14}" dt="2025-01-09T04:28:12.690" v="3000" actId="2711"/>
          <ac:spMkLst>
            <pc:docMk/>
            <pc:sldMk cId="2767246227" sldId="2147483647"/>
            <ac:spMk id="89" creationId="{616CA89D-7363-EBFD-8CFE-AE016849E643}"/>
          </ac:spMkLst>
        </pc:spChg>
        <pc:spChg chg="mod">
          <ac:chgData name="Rupesh Kumar R Jain" userId="302726b6-f884-4c36-8bbf-3391835e5d67" providerId="ADAL" clId="{01C3E497-5F73-4348-9D2D-2C1529CC3B14}" dt="2025-01-09T04:28:12.690" v="3000" actId="2711"/>
          <ac:spMkLst>
            <pc:docMk/>
            <pc:sldMk cId="2767246227" sldId="2147483647"/>
            <ac:spMk id="90" creationId="{FA3B4633-80DC-EF2C-0A56-A2F589E0FC29}"/>
          </ac:spMkLst>
        </pc:spChg>
        <pc:spChg chg="mod">
          <ac:chgData name="Rupesh Kumar R Jain" userId="302726b6-f884-4c36-8bbf-3391835e5d67" providerId="ADAL" clId="{01C3E497-5F73-4348-9D2D-2C1529CC3B14}" dt="2025-01-09T04:28:12.690" v="3000" actId="2711"/>
          <ac:spMkLst>
            <pc:docMk/>
            <pc:sldMk cId="2767246227" sldId="2147483647"/>
            <ac:spMk id="92" creationId="{CFCDC2B4-E91E-A641-131A-168FAF938D89}"/>
          </ac:spMkLst>
        </pc:spChg>
        <pc:spChg chg="mod">
          <ac:chgData name="Rupesh Kumar R Jain" userId="302726b6-f884-4c36-8bbf-3391835e5d67" providerId="ADAL" clId="{01C3E497-5F73-4348-9D2D-2C1529CC3B14}" dt="2025-01-09T04:28:12.690" v="3000" actId="2711"/>
          <ac:spMkLst>
            <pc:docMk/>
            <pc:sldMk cId="2767246227" sldId="2147483647"/>
            <ac:spMk id="96" creationId="{47B49F87-0EB5-7CFA-D4A7-B2AB830A5D46}"/>
          </ac:spMkLst>
        </pc:spChg>
        <pc:spChg chg="mod">
          <ac:chgData name="Rupesh Kumar R Jain" userId="302726b6-f884-4c36-8bbf-3391835e5d67" providerId="ADAL" clId="{01C3E497-5F73-4348-9D2D-2C1529CC3B14}" dt="2025-01-09T04:28:12.690" v="3000" actId="2711"/>
          <ac:spMkLst>
            <pc:docMk/>
            <pc:sldMk cId="2767246227" sldId="2147483647"/>
            <ac:spMk id="98" creationId="{161356EA-76A5-3F22-A710-549B1E6A17A6}"/>
          </ac:spMkLst>
        </pc:spChg>
        <pc:spChg chg="mod">
          <ac:chgData name="Rupesh Kumar R Jain" userId="302726b6-f884-4c36-8bbf-3391835e5d67" providerId="ADAL" clId="{01C3E497-5F73-4348-9D2D-2C1529CC3B14}" dt="2025-01-09T04:28:12.690" v="3000" actId="2711"/>
          <ac:spMkLst>
            <pc:docMk/>
            <pc:sldMk cId="2767246227" sldId="2147483647"/>
            <ac:spMk id="101" creationId="{A5CE82E4-382F-1A1C-DA4E-1120782DE7CF}"/>
          </ac:spMkLst>
        </pc:spChg>
        <pc:spChg chg="mod">
          <ac:chgData name="Rupesh Kumar R Jain" userId="302726b6-f884-4c36-8bbf-3391835e5d67" providerId="ADAL" clId="{01C3E497-5F73-4348-9D2D-2C1529CC3B14}" dt="2025-01-09T04:28:12.690" v="3000" actId="2711"/>
          <ac:spMkLst>
            <pc:docMk/>
            <pc:sldMk cId="2767246227" sldId="2147483647"/>
            <ac:spMk id="102" creationId="{891DB537-32E4-EABD-D6DB-A7B739A16F68}"/>
          </ac:spMkLst>
        </pc:spChg>
        <pc:spChg chg="mod">
          <ac:chgData name="Rupesh Kumar R Jain" userId="302726b6-f884-4c36-8bbf-3391835e5d67" providerId="ADAL" clId="{01C3E497-5F73-4348-9D2D-2C1529CC3B14}" dt="2025-01-09T04:28:12.690" v="3000" actId="2711"/>
          <ac:spMkLst>
            <pc:docMk/>
            <pc:sldMk cId="2767246227" sldId="2147483647"/>
            <ac:spMk id="106" creationId="{981C30CF-E188-174F-56BF-3D48C7E9FED2}"/>
          </ac:spMkLst>
        </pc:spChg>
        <pc:spChg chg="mod">
          <ac:chgData name="Rupesh Kumar R Jain" userId="302726b6-f884-4c36-8bbf-3391835e5d67" providerId="ADAL" clId="{01C3E497-5F73-4348-9D2D-2C1529CC3B14}" dt="2025-01-09T04:28:12.690" v="3000" actId="2711"/>
          <ac:spMkLst>
            <pc:docMk/>
            <pc:sldMk cId="2767246227" sldId="2147483647"/>
            <ac:spMk id="115" creationId="{A8C9A185-502F-D90E-4586-56CAF5593272}"/>
          </ac:spMkLst>
        </pc:spChg>
        <pc:spChg chg="mod">
          <ac:chgData name="Rupesh Kumar R Jain" userId="302726b6-f884-4c36-8bbf-3391835e5d67" providerId="ADAL" clId="{01C3E497-5F73-4348-9D2D-2C1529CC3B14}" dt="2025-01-09T04:28:12.690" v="3000" actId="2711"/>
          <ac:spMkLst>
            <pc:docMk/>
            <pc:sldMk cId="2767246227" sldId="2147483647"/>
            <ac:spMk id="173" creationId="{1E771FFE-041E-B094-F16C-F0ACD59FA145}"/>
          </ac:spMkLst>
        </pc:spChg>
      </pc:sldChg>
    </pc:docChg>
  </pc:docChgLst>
  <pc:docChgLst>
    <pc:chgData name="Joydeep Ghosh" userId="dc50136e-940f-476e-9c93-697bbdb9de3d" providerId="ADAL" clId="{2CDD73D0-095B-4BE8-8795-1B54F9778AE0}"/>
    <pc:docChg chg="undo redo custSel addSld delSld modSld sldOrd">
      <pc:chgData name="Joydeep Ghosh" userId="dc50136e-940f-476e-9c93-697bbdb9de3d" providerId="ADAL" clId="{2CDD73D0-095B-4BE8-8795-1B54F9778AE0}" dt="2025-01-10T05:55:18.192" v="4202" actId="108"/>
      <pc:docMkLst>
        <pc:docMk/>
      </pc:docMkLst>
      <pc:sldChg chg="addSp delSp modSp mod">
        <pc:chgData name="Joydeep Ghosh" userId="dc50136e-940f-476e-9c93-697bbdb9de3d" providerId="ADAL" clId="{2CDD73D0-095B-4BE8-8795-1B54F9778AE0}" dt="2025-01-09T06:11:24.198" v="3409" actId="1035"/>
        <pc:sldMkLst>
          <pc:docMk/>
          <pc:sldMk cId="809561835" sldId="256"/>
        </pc:sldMkLst>
        <pc:spChg chg="del mod">
          <ac:chgData name="Joydeep Ghosh" userId="dc50136e-940f-476e-9c93-697bbdb9de3d" providerId="ADAL" clId="{2CDD73D0-095B-4BE8-8795-1B54F9778AE0}" dt="2025-01-09T04:55:41.219" v="3373" actId="478"/>
          <ac:spMkLst>
            <pc:docMk/>
            <pc:sldMk cId="809561835" sldId="256"/>
            <ac:spMk id="3" creationId="{E22BA5C8-F290-ABDF-F85B-ED85913D5DEB}"/>
          </ac:spMkLst>
        </pc:spChg>
        <pc:spChg chg="add mod">
          <ac:chgData name="Joydeep Ghosh" userId="dc50136e-940f-476e-9c93-697bbdb9de3d" providerId="ADAL" clId="{2CDD73D0-095B-4BE8-8795-1B54F9778AE0}" dt="2025-01-09T04:55:59.760" v="3376" actId="1076"/>
          <ac:spMkLst>
            <pc:docMk/>
            <pc:sldMk cId="809561835" sldId="256"/>
            <ac:spMk id="4" creationId="{90CF1F2C-6B68-D6A7-84F1-D13E66E0E64A}"/>
          </ac:spMkLst>
        </pc:spChg>
        <pc:spChg chg="add mod">
          <ac:chgData name="Joydeep Ghosh" userId="dc50136e-940f-476e-9c93-697bbdb9de3d" providerId="ADAL" clId="{2CDD73D0-095B-4BE8-8795-1B54F9778AE0}" dt="2025-01-09T04:54:20.710" v="3364" actId="1076"/>
          <ac:spMkLst>
            <pc:docMk/>
            <pc:sldMk cId="809561835" sldId="256"/>
            <ac:spMk id="5" creationId="{1BE68987-E407-AF8B-521E-35BCCFDC1518}"/>
          </ac:spMkLst>
        </pc:spChg>
        <pc:spChg chg="mod">
          <ac:chgData name="Joydeep Ghosh" userId="dc50136e-940f-476e-9c93-697bbdb9de3d" providerId="ADAL" clId="{2CDD73D0-095B-4BE8-8795-1B54F9778AE0}" dt="2025-01-08T18:27:19.609" v="932" actId="20577"/>
          <ac:spMkLst>
            <pc:docMk/>
            <pc:sldMk cId="809561835" sldId="256"/>
            <ac:spMk id="18" creationId="{45926627-0215-6DD1-CC6A-2F5E1D68DB2A}"/>
          </ac:spMkLst>
        </pc:spChg>
        <pc:spChg chg="del mod">
          <ac:chgData name="Joydeep Ghosh" userId="dc50136e-940f-476e-9c93-697bbdb9de3d" providerId="ADAL" clId="{2CDD73D0-095B-4BE8-8795-1B54F9778AE0}" dt="2025-01-08T18:26:11.261" v="907" actId="478"/>
          <ac:spMkLst>
            <pc:docMk/>
            <pc:sldMk cId="809561835" sldId="256"/>
            <ac:spMk id="36" creationId="{BC310E12-A912-20AA-F71A-B419DF15106F}"/>
          </ac:spMkLst>
        </pc:spChg>
        <pc:spChg chg="del mod">
          <ac:chgData name="Joydeep Ghosh" userId="dc50136e-940f-476e-9c93-697bbdb9de3d" providerId="ADAL" clId="{2CDD73D0-095B-4BE8-8795-1B54F9778AE0}" dt="2025-01-08T18:26:13.350" v="908" actId="478"/>
          <ac:spMkLst>
            <pc:docMk/>
            <pc:sldMk cId="809561835" sldId="256"/>
            <ac:spMk id="37" creationId="{0C46717D-14A3-64FE-94AC-76B72ECF91A0}"/>
          </ac:spMkLst>
        </pc:spChg>
        <pc:spChg chg="del">
          <ac:chgData name="Joydeep Ghosh" userId="dc50136e-940f-476e-9c93-697bbdb9de3d" providerId="ADAL" clId="{2CDD73D0-095B-4BE8-8795-1B54F9778AE0}" dt="2025-01-08T18:26:15.287" v="909" actId="478"/>
          <ac:spMkLst>
            <pc:docMk/>
            <pc:sldMk cId="809561835" sldId="256"/>
            <ac:spMk id="38" creationId="{3EFF3AD3-04A9-1021-11EF-E7598E30C5BE}"/>
          </ac:spMkLst>
        </pc:spChg>
        <pc:spChg chg="del">
          <ac:chgData name="Joydeep Ghosh" userId="dc50136e-940f-476e-9c93-697bbdb9de3d" providerId="ADAL" clId="{2CDD73D0-095B-4BE8-8795-1B54F9778AE0}" dt="2025-01-08T18:26:18.500" v="910" actId="478"/>
          <ac:spMkLst>
            <pc:docMk/>
            <pc:sldMk cId="809561835" sldId="256"/>
            <ac:spMk id="39" creationId="{6AE31B31-75B6-40CC-99F7-01752A271A32}"/>
          </ac:spMkLst>
        </pc:spChg>
        <pc:spChg chg="del topLvl">
          <ac:chgData name="Joydeep Ghosh" userId="dc50136e-940f-476e-9c93-697bbdb9de3d" providerId="ADAL" clId="{2CDD73D0-095B-4BE8-8795-1B54F9778AE0}" dt="2025-01-08T18:26:21.179" v="911" actId="478"/>
          <ac:spMkLst>
            <pc:docMk/>
            <pc:sldMk cId="809561835" sldId="256"/>
            <ac:spMk id="40" creationId="{4DECAB5C-193D-74D2-2912-3628D65C8760}"/>
          </ac:spMkLst>
        </pc:spChg>
        <pc:spChg chg="mod">
          <ac:chgData name="Joydeep Ghosh" userId="dc50136e-940f-476e-9c93-697bbdb9de3d" providerId="ADAL" clId="{2CDD73D0-095B-4BE8-8795-1B54F9778AE0}" dt="2025-01-08T18:25:22.609" v="884" actId="12789"/>
          <ac:spMkLst>
            <pc:docMk/>
            <pc:sldMk cId="809561835" sldId="256"/>
            <ac:spMk id="48" creationId="{3765938E-1AA6-7E5D-B765-93D54AA1EF94}"/>
          </ac:spMkLst>
        </pc:spChg>
        <pc:spChg chg="mod">
          <ac:chgData name="Joydeep Ghosh" userId="dc50136e-940f-476e-9c93-697bbdb9de3d" providerId="ADAL" clId="{2CDD73D0-095B-4BE8-8795-1B54F9778AE0}" dt="2025-01-09T04:55:56.215" v="3375" actId="1076"/>
          <ac:spMkLst>
            <pc:docMk/>
            <pc:sldMk cId="809561835" sldId="256"/>
            <ac:spMk id="49" creationId="{84586E89-1FFE-157F-9C6C-E7C43C5B5569}"/>
          </ac:spMkLst>
        </pc:spChg>
        <pc:spChg chg="mod">
          <ac:chgData name="Joydeep Ghosh" userId="dc50136e-940f-476e-9c93-697bbdb9de3d" providerId="ADAL" clId="{2CDD73D0-095B-4BE8-8795-1B54F9778AE0}" dt="2025-01-08T18:44:43.257" v="1693" actId="20577"/>
          <ac:spMkLst>
            <pc:docMk/>
            <pc:sldMk cId="809561835" sldId="256"/>
            <ac:spMk id="50" creationId="{DCB52A67-B1CA-B0A5-8B6F-39C478B9B9A5}"/>
          </ac:spMkLst>
        </pc:spChg>
        <pc:spChg chg="mod">
          <ac:chgData name="Joydeep Ghosh" userId="dc50136e-940f-476e-9c93-697bbdb9de3d" providerId="ADAL" clId="{2CDD73D0-095B-4BE8-8795-1B54F9778AE0}" dt="2025-01-09T02:46:22.996" v="2263" actId="313"/>
          <ac:spMkLst>
            <pc:docMk/>
            <pc:sldMk cId="809561835" sldId="256"/>
            <ac:spMk id="51" creationId="{C29C3686-7EA6-8548-35B8-4C39BA18218A}"/>
          </ac:spMkLst>
        </pc:spChg>
        <pc:spChg chg="mod">
          <ac:chgData name="Joydeep Ghosh" userId="dc50136e-940f-476e-9c93-697bbdb9de3d" providerId="ADAL" clId="{2CDD73D0-095B-4BE8-8795-1B54F9778AE0}" dt="2025-01-08T18:25:22.609" v="884" actId="12789"/>
          <ac:spMkLst>
            <pc:docMk/>
            <pc:sldMk cId="809561835" sldId="256"/>
            <ac:spMk id="52" creationId="{850DED20-96E3-885F-A0F4-969578BD9881}"/>
          </ac:spMkLst>
        </pc:spChg>
        <pc:spChg chg="mod">
          <ac:chgData name="Joydeep Ghosh" userId="dc50136e-940f-476e-9c93-697bbdb9de3d" providerId="ADAL" clId="{2CDD73D0-095B-4BE8-8795-1B54F9778AE0}" dt="2025-01-09T02:46:47.849" v="2276" actId="1035"/>
          <ac:spMkLst>
            <pc:docMk/>
            <pc:sldMk cId="809561835" sldId="256"/>
            <ac:spMk id="55" creationId="{301C4668-168D-C87C-FEF8-FD6050B5089F}"/>
          </ac:spMkLst>
        </pc:spChg>
        <pc:spChg chg="del mod">
          <ac:chgData name="Joydeep Ghosh" userId="dc50136e-940f-476e-9c93-697bbdb9de3d" providerId="ADAL" clId="{2CDD73D0-095B-4BE8-8795-1B54F9778AE0}" dt="2025-01-08T18:29:28.560" v="1046"/>
          <ac:spMkLst>
            <pc:docMk/>
            <pc:sldMk cId="809561835" sldId="256"/>
            <ac:spMk id="56" creationId="{6942F23F-B66A-044B-E890-9AB560D7263B}"/>
          </ac:spMkLst>
        </pc:spChg>
        <pc:spChg chg="del mod">
          <ac:chgData name="Joydeep Ghosh" userId="dc50136e-940f-476e-9c93-697bbdb9de3d" providerId="ADAL" clId="{2CDD73D0-095B-4BE8-8795-1B54F9778AE0}" dt="2025-01-08T18:34:53.847" v="1412"/>
          <ac:spMkLst>
            <pc:docMk/>
            <pc:sldMk cId="809561835" sldId="256"/>
            <ac:spMk id="57" creationId="{C48BC885-11BC-19E0-27C8-D5467A2F871C}"/>
          </ac:spMkLst>
        </pc:spChg>
        <pc:spChg chg="mod">
          <ac:chgData name="Joydeep Ghosh" userId="dc50136e-940f-476e-9c93-697bbdb9de3d" providerId="ADAL" clId="{2CDD73D0-095B-4BE8-8795-1B54F9778AE0}" dt="2025-01-08T18:46:19.803" v="1741" actId="20577"/>
          <ac:spMkLst>
            <pc:docMk/>
            <pc:sldMk cId="809561835" sldId="256"/>
            <ac:spMk id="58" creationId="{FD5BAF05-C9C5-09C2-2C7F-C5A71E4E9B5B}"/>
          </ac:spMkLst>
        </pc:spChg>
        <pc:spChg chg="mod">
          <ac:chgData name="Joydeep Ghosh" userId="dc50136e-940f-476e-9c93-697bbdb9de3d" providerId="ADAL" clId="{2CDD73D0-095B-4BE8-8795-1B54F9778AE0}" dt="2025-01-08T18:47:33.578" v="1791" actId="108"/>
          <ac:spMkLst>
            <pc:docMk/>
            <pc:sldMk cId="809561835" sldId="256"/>
            <ac:spMk id="59" creationId="{E71A4646-EF4F-DACF-4C74-4048B9283DF2}"/>
          </ac:spMkLst>
        </pc:spChg>
        <pc:spChg chg="mod">
          <ac:chgData name="Joydeep Ghosh" userId="dc50136e-940f-476e-9c93-697bbdb9de3d" providerId="ADAL" clId="{2CDD73D0-095B-4BE8-8795-1B54F9778AE0}" dt="2025-01-09T02:48:42.583" v="2307" actId="14100"/>
          <ac:spMkLst>
            <pc:docMk/>
            <pc:sldMk cId="809561835" sldId="256"/>
            <ac:spMk id="60" creationId="{BDE07C50-26A0-2219-011F-C3E06CD64915}"/>
          </ac:spMkLst>
        </pc:spChg>
        <pc:spChg chg="mod">
          <ac:chgData name="Joydeep Ghosh" userId="dc50136e-940f-476e-9c93-697bbdb9de3d" providerId="ADAL" clId="{2CDD73D0-095B-4BE8-8795-1B54F9778AE0}" dt="2025-01-09T04:56:04.145" v="3377" actId="1076"/>
          <ac:spMkLst>
            <pc:docMk/>
            <pc:sldMk cId="809561835" sldId="256"/>
            <ac:spMk id="61" creationId="{AFDE3AED-1BFF-2D53-9778-21598A4D982C}"/>
          </ac:spMkLst>
        </pc:spChg>
        <pc:spChg chg="mod">
          <ac:chgData name="Joydeep Ghosh" userId="dc50136e-940f-476e-9c93-697bbdb9de3d" providerId="ADAL" clId="{2CDD73D0-095B-4BE8-8795-1B54F9778AE0}" dt="2025-01-08T18:42:53.335" v="1576" actId="6549"/>
          <ac:spMkLst>
            <pc:docMk/>
            <pc:sldMk cId="809561835" sldId="256"/>
            <ac:spMk id="3073" creationId="{654A2317-379A-9947-D0CC-FFA1CFFE22A7}"/>
          </ac:spMkLst>
        </pc:spChg>
        <pc:spChg chg="mod">
          <ac:chgData name="Joydeep Ghosh" userId="dc50136e-940f-476e-9c93-697bbdb9de3d" providerId="ADAL" clId="{2CDD73D0-095B-4BE8-8795-1B54F9778AE0}" dt="2025-01-08T18:47:04.660" v="1787" actId="20577"/>
          <ac:spMkLst>
            <pc:docMk/>
            <pc:sldMk cId="809561835" sldId="256"/>
            <ac:spMk id="3075" creationId="{870B0A24-ECAA-C040-D578-7EA293720C8C}"/>
          </ac:spMkLst>
        </pc:spChg>
        <pc:spChg chg="mod">
          <ac:chgData name="Joydeep Ghosh" userId="dc50136e-940f-476e-9c93-697bbdb9de3d" providerId="ADAL" clId="{2CDD73D0-095B-4BE8-8795-1B54F9778AE0}" dt="2025-01-09T02:47:22.750" v="2289" actId="20577"/>
          <ac:spMkLst>
            <pc:docMk/>
            <pc:sldMk cId="809561835" sldId="256"/>
            <ac:spMk id="3077" creationId="{C2967E4E-BA9B-797B-4EA8-D4E9E5BC065F}"/>
          </ac:spMkLst>
        </pc:spChg>
        <pc:grpChg chg="del topLvl">
          <ac:chgData name="Joydeep Ghosh" userId="dc50136e-940f-476e-9c93-697bbdb9de3d" providerId="ADAL" clId="{2CDD73D0-095B-4BE8-8795-1B54F9778AE0}" dt="2025-01-08T18:43:51.540" v="1655" actId="478"/>
          <ac:grpSpMkLst>
            <pc:docMk/>
            <pc:sldMk cId="809561835" sldId="256"/>
            <ac:grpSpMk id="35" creationId="{9761C918-6986-36AE-347A-2AB20A423128}"/>
          </ac:grpSpMkLst>
        </pc:grpChg>
        <pc:grpChg chg="del">
          <ac:chgData name="Joydeep Ghosh" userId="dc50136e-940f-476e-9c93-697bbdb9de3d" providerId="ADAL" clId="{2CDD73D0-095B-4BE8-8795-1B54F9778AE0}" dt="2025-01-08T18:26:21.179" v="911" actId="478"/>
          <ac:grpSpMkLst>
            <pc:docMk/>
            <pc:sldMk cId="809561835" sldId="256"/>
            <ac:grpSpMk id="41" creationId="{D7D7C96A-03BB-2FFE-4362-C0B9DB7BD1A8}"/>
          </ac:grpSpMkLst>
        </pc:grpChg>
        <pc:picChg chg="add del mod">
          <ac:chgData name="Joydeep Ghosh" userId="dc50136e-940f-476e-9c93-697bbdb9de3d" providerId="ADAL" clId="{2CDD73D0-095B-4BE8-8795-1B54F9778AE0}" dt="2025-01-09T04:45:59.665" v="3355" actId="478"/>
          <ac:picMkLst>
            <pc:docMk/>
            <pc:sldMk cId="809561835" sldId="256"/>
            <ac:picMk id="6" creationId="{3BC1E69A-1FB7-D14D-6D16-87D7AF02C9BD}"/>
          </ac:picMkLst>
        </pc:picChg>
        <pc:picChg chg="mod">
          <ac:chgData name="Joydeep Ghosh" userId="dc50136e-940f-476e-9c93-697bbdb9de3d" providerId="ADAL" clId="{2CDD73D0-095B-4BE8-8795-1B54F9778AE0}" dt="2025-01-09T06:11:24.198" v="3409" actId="1035"/>
          <ac:picMkLst>
            <pc:docMk/>
            <pc:sldMk cId="809561835" sldId="256"/>
            <ac:picMk id="8" creationId="{D2D35622-854C-6F37-3E17-29DF702C744C}"/>
          </ac:picMkLst>
        </pc:picChg>
        <pc:picChg chg="del">
          <ac:chgData name="Joydeep Ghosh" userId="dc50136e-940f-476e-9c93-697bbdb9de3d" providerId="ADAL" clId="{2CDD73D0-095B-4BE8-8795-1B54F9778AE0}" dt="2025-01-08T18:43:48.079" v="1653" actId="478"/>
          <ac:picMkLst>
            <pc:docMk/>
            <pc:sldMk cId="809561835" sldId="256"/>
            <ac:picMk id="27" creationId="{EFE254DB-A626-24D5-2A40-310ED2A5765F}"/>
          </ac:picMkLst>
        </pc:picChg>
        <pc:picChg chg="del">
          <ac:chgData name="Joydeep Ghosh" userId="dc50136e-940f-476e-9c93-697bbdb9de3d" providerId="ADAL" clId="{2CDD73D0-095B-4BE8-8795-1B54F9778AE0}" dt="2025-01-08T18:43:49.923" v="1654" actId="478"/>
          <ac:picMkLst>
            <pc:docMk/>
            <pc:sldMk cId="809561835" sldId="256"/>
            <ac:picMk id="29" creationId="{FA4697ED-25AD-2FDF-F816-77C1BD17F131}"/>
          </ac:picMkLst>
        </pc:picChg>
        <pc:picChg chg="del topLvl">
          <ac:chgData name="Joydeep Ghosh" userId="dc50136e-940f-476e-9c93-697bbdb9de3d" providerId="ADAL" clId="{2CDD73D0-095B-4BE8-8795-1B54F9778AE0}" dt="2025-01-08T18:43:51.540" v="1655" actId="478"/>
          <ac:picMkLst>
            <pc:docMk/>
            <pc:sldMk cId="809561835" sldId="256"/>
            <ac:picMk id="34" creationId="{E95590BB-5874-B953-0916-AE096EC06139}"/>
          </ac:picMkLst>
        </pc:picChg>
        <pc:picChg chg="del">
          <ac:chgData name="Joydeep Ghosh" userId="dc50136e-940f-476e-9c93-697bbdb9de3d" providerId="ADAL" clId="{2CDD73D0-095B-4BE8-8795-1B54F9778AE0}" dt="2025-01-08T18:43:46.031" v="1652" actId="478"/>
          <ac:picMkLst>
            <pc:docMk/>
            <pc:sldMk cId="809561835" sldId="256"/>
            <ac:picMk id="46" creationId="{83CCC614-F1C3-A29A-DA36-B2750119DF23}"/>
          </ac:picMkLst>
        </pc:picChg>
        <pc:picChg chg="add mod">
          <ac:chgData name="Joydeep Ghosh" userId="dc50136e-940f-476e-9c93-697bbdb9de3d" providerId="ADAL" clId="{2CDD73D0-095B-4BE8-8795-1B54F9778AE0}" dt="2025-01-09T06:11:24.198" v="3409" actId="1035"/>
          <ac:picMkLst>
            <pc:docMk/>
            <pc:sldMk cId="809561835" sldId="256"/>
            <ac:picMk id="2050" creationId="{3D2BCB07-E134-6C3F-0EBB-C335E6FC2198}"/>
          </ac:picMkLst>
        </pc:picChg>
        <pc:picChg chg="add del mod">
          <ac:chgData name="Joydeep Ghosh" userId="dc50136e-940f-476e-9c93-697bbdb9de3d" providerId="ADAL" clId="{2CDD73D0-095B-4BE8-8795-1B54F9778AE0}" dt="2025-01-09T03:21:30.341" v="2402" actId="478"/>
          <ac:picMkLst>
            <pc:docMk/>
            <pc:sldMk cId="809561835" sldId="256"/>
            <ac:picMk id="2052" creationId="{CC7D1AE5-6040-821E-67AC-7123F36706F8}"/>
          </ac:picMkLst>
        </pc:picChg>
        <pc:picChg chg="add del mod">
          <ac:chgData name="Joydeep Ghosh" userId="dc50136e-940f-476e-9c93-697bbdb9de3d" providerId="ADAL" clId="{2CDD73D0-095B-4BE8-8795-1B54F9778AE0}" dt="2025-01-09T03:21:54.813" v="2409" actId="478"/>
          <ac:picMkLst>
            <pc:docMk/>
            <pc:sldMk cId="809561835" sldId="256"/>
            <ac:picMk id="2054" creationId="{D61C61C1-A02A-BFCA-C4D1-B402BD4E3764}"/>
          </ac:picMkLst>
        </pc:picChg>
        <pc:picChg chg="add mod">
          <ac:chgData name="Joydeep Ghosh" userId="dc50136e-940f-476e-9c93-697bbdb9de3d" providerId="ADAL" clId="{2CDD73D0-095B-4BE8-8795-1B54F9778AE0}" dt="2025-01-09T06:11:24.198" v="3409" actId="1035"/>
          <ac:picMkLst>
            <pc:docMk/>
            <pc:sldMk cId="809561835" sldId="256"/>
            <ac:picMk id="2056" creationId="{BF9F86B4-7AAA-29F0-D894-84C95BBF986E}"/>
          </ac:picMkLst>
        </pc:picChg>
        <pc:picChg chg="add del mod">
          <ac:chgData name="Joydeep Ghosh" userId="dc50136e-940f-476e-9c93-697bbdb9de3d" providerId="ADAL" clId="{2CDD73D0-095B-4BE8-8795-1B54F9778AE0}" dt="2025-01-09T04:28:20.763" v="3144" actId="478"/>
          <ac:picMkLst>
            <pc:docMk/>
            <pc:sldMk cId="809561835" sldId="256"/>
            <ac:picMk id="2058" creationId="{043D740D-FA50-549F-F479-43790513C1F8}"/>
          </ac:picMkLst>
        </pc:picChg>
        <pc:picChg chg="add mod">
          <ac:chgData name="Joydeep Ghosh" userId="dc50136e-940f-476e-9c93-697bbdb9de3d" providerId="ADAL" clId="{2CDD73D0-095B-4BE8-8795-1B54F9778AE0}" dt="2025-01-09T06:11:24.198" v="3409" actId="1035"/>
          <ac:picMkLst>
            <pc:docMk/>
            <pc:sldMk cId="809561835" sldId="256"/>
            <ac:picMk id="2060" creationId="{1E4E7D50-DC49-0082-621E-4C9A38E532C6}"/>
          </ac:picMkLst>
        </pc:picChg>
        <pc:picChg chg="add mod">
          <ac:chgData name="Joydeep Ghosh" userId="dc50136e-940f-476e-9c93-697bbdb9de3d" providerId="ADAL" clId="{2CDD73D0-095B-4BE8-8795-1B54F9778AE0}" dt="2025-01-09T04:43:41.489" v="3335" actId="14100"/>
          <ac:picMkLst>
            <pc:docMk/>
            <pc:sldMk cId="809561835" sldId="256"/>
            <ac:picMk id="2062" creationId="{01C55689-0DF4-25BD-D3E2-6FAE69B8E492}"/>
          </ac:picMkLst>
        </pc:picChg>
        <pc:picChg chg="add del mod">
          <ac:chgData name="Joydeep Ghosh" userId="dc50136e-940f-476e-9c93-697bbdb9de3d" providerId="ADAL" clId="{2CDD73D0-095B-4BE8-8795-1B54F9778AE0}" dt="2025-01-09T04:45:33.264" v="3352" actId="478"/>
          <ac:picMkLst>
            <pc:docMk/>
            <pc:sldMk cId="809561835" sldId="256"/>
            <ac:picMk id="2064" creationId="{C5AACAED-C8BF-6761-008E-CC59DF13367F}"/>
          </ac:picMkLst>
        </pc:picChg>
        <pc:picChg chg="add mod">
          <ac:chgData name="Joydeep Ghosh" userId="dc50136e-940f-476e-9c93-697bbdb9de3d" providerId="ADAL" clId="{2CDD73D0-095B-4BE8-8795-1B54F9778AE0}" dt="2025-01-09T06:11:24.198" v="3409" actId="1035"/>
          <ac:picMkLst>
            <pc:docMk/>
            <pc:sldMk cId="809561835" sldId="256"/>
            <ac:picMk id="2066" creationId="{8B85B963-6E06-0C56-5179-D4644FA7D1FD}"/>
          </ac:picMkLst>
        </pc:picChg>
        <pc:picChg chg="del topLvl">
          <ac:chgData name="Joydeep Ghosh" userId="dc50136e-940f-476e-9c93-697bbdb9de3d" providerId="ADAL" clId="{2CDD73D0-095B-4BE8-8795-1B54F9778AE0}" dt="2025-01-08T18:43:53.534" v="1656" actId="478"/>
          <ac:picMkLst>
            <pc:docMk/>
            <pc:sldMk cId="809561835" sldId="256"/>
            <ac:picMk id="3080" creationId="{5F0438F9-9852-522F-878A-7A24E008A71C}"/>
          </ac:picMkLst>
        </pc:picChg>
        <pc:cxnChg chg="mod">
          <ac:chgData name="Joydeep Ghosh" userId="dc50136e-940f-476e-9c93-697bbdb9de3d" providerId="ADAL" clId="{2CDD73D0-095B-4BE8-8795-1B54F9778AE0}" dt="2025-01-08T18:27:34.560" v="933" actId="1076"/>
          <ac:cxnSpMkLst>
            <pc:docMk/>
            <pc:sldMk cId="809561835" sldId="256"/>
            <ac:cxnSpMk id="15" creationId="{BF75E376-7A82-A6C4-76FF-BA6C5FCED710}"/>
          </ac:cxnSpMkLst>
        </pc:cxnChg>
      </pc:sldChg>
      <pc:sldChg chg="addSp delSp modSp new mod">
        <pc:chgData name="Joydeep Ghosh" userId="dc50136e-940f-476e-9c93-697bbdb9de3d" providerId="ADAL" clId="{2CDD73D0-095B-4BE8-8795-1B54F9778AE0}" dt="2025-01-09T06:10:20.811" v="3397" actId="255"/>
        <pc:sldMkLst>
          <pc:docMk/>
          <pc:sldMk cId="1158949650" sldId="257"/>
        </pc:sldMkLst>
        <pc:spChg chg="del">
          <ac:chgData name="Joydeep Ghosh" userId="dc50136e-940f-476e-9c93-697bbdb9de3d" providerId="ADAL" clId="{2CDD73D0-095B-4BE8-8795-1B54F9778AE0}" dt="2025-01-09T06:09:28.367" v="3388" actId="478"/>
          <ac:spMkLst>
            <pc:docMk/>
            <pc:sldMk cId="1158949650" sldId="257"/>
            <ac:spMk id="2" creationId="{5CA45C4F-D464-D923-3A88-C99FE5CE51C4}"/>
          </ac:spMkLst>
        </pc:spChg>
        <pc:spChg chg="add mod">
          <ac:chgData name="Joydeep Ghosh" userId="dc50136e-940f-476e-9c93-697bbdb9de3d" providerId="ADAL" clId="{2CDD73D0-095B-4BE8-8795-1B54F9778AE0}" dt="2025-01-09T06:10:20.811" v="3397" actId="255"/>
          <ac:spMkLst>
            <pc:docMk/>
            <pc:sldMk cId="1158949650" sldId="257"/>
            <ac:spMk id="3" creationId="{71A45455-32D3-D22B-5B58-4035D29FA3D4}"/>
          </ac:spMkLst>
        </pc:spChg>
      </pc:sldChg>
      <pc:sldChg chg="del">
        <pc:chgData name="Joydeep Ghosh" userId="dc50136e-940f-476e-9c93-697bbdb9de3d" providerId="ADAL" clId="{2CDD73D0-095B-4BE8-8795-1B54F9778AE0}" dt="2025-01-09T04:14:43.397" v="3114" actId="47"/>
        <pc:sldMkLst>
          <pc:docMk/>
          <pc:sldMk cId="1332764963" sldId="257"/>
        </pc:sldMkLst>
      </pc:sldChg>
      <pc:sldChg chg="addSp delSp modSp mod ord">
        <pc:chgData name="Joydeep Ghosh" userId="dc50136e-940f-476e-9c93-697bbdb9de3d" providerId="ADAL" clId="{2CDD73D0-095B-4BE8-8795-1B54F9778AE0}" dt="2025-01-09T04:36:33.939" v="3305" actId="20577"/>
        <pc:sldMkLst>
          <pc:docMk/>
          <pc:sldMk cId="126407697" sldId="259"/>
        </pc:sldMkLst>
        <pc:spChg chg="del mod">
          <ac:chgData name="Joydeep Ghosh" userId="dc50136e-940f-476e-9c93-697bbdb9de3d" providerId="ADAL" clId="{2CDD73D0-095B-4BE8-8795-1B54F9778AE0}" dt="2025-01-08T18:58:11.552" v="1832" actId="478"/>
          <ac:spMkLst>
            <pc:docMk/>
            <pc:sldMk cId="126407697" sldId="259"/>
            <ac:spMk id="2" creationId="{7D375438-63A6-4D2B-EAA5-ED113A3C9981}"/>
          </ac:spMkLst>
        </pc:spChg>
        <pc:spChg chg="mod">
          <ac:chgData name="Joydeep Ghosh" userId="dc50136e-940f-476e-9c93-697bbdb9de3d" providerId="ADAL" clId="{2CDD73D0-095B-4BE8-8795-1B54F9778AE0}" dt="2025-01-09T02:44:41.316" v="2249" actId="20577"/>
          <ac:spMkLst>
            <pc:docMk/>
            <pc:sldMk cId="126407697" sldId="259"/>
            <ac:spMk id="3" creationId="{844C1F50-9E62-7E9D-6040-DECF9A785598}"/>
          </ac:spMkLst>
        </pc:spChg>
        <pc:spChg chg="add del mod ord">
          <ac:chgData name="Joydeep Ghosh" userId="dc50136e-940f-476e-9c93-697bbdb9de3d" providerId="ADAL" clId="{2CDD73D0-095B-4BE8-8795-1B54F9778AE0}" dt="2025-01-08T18:59:55.083" v="1846" actId="478"/>
          <ac:spMkLst>
            <pc:docMk/>
            <pc:sldMk cId="126407697" sldId="259"/>
            <ac:spMk id="4" creationId="{38F28B0C-7C52-C743-C543-4CA8CDB4D95F}"/>
          </ac:spMkLst>
        </pc:spChg>
        <pc:spChg chg="add del mod ord">
          <ac:chgData name="Joydeep Ghosh" userId="dc50136e-940f-476e-9c93-697bbdb9de3d" providerId="ADAL" clId="{2CDD73D0-095B-4BE8-8795-1B54F9778AE0}" dt="2025-01-08T19:00:32.909" v="1853" actId="478"/>
          <ac:spMkLst>
            <pc:docMk/>
            <pc:sldMk cId="126407697" sldId="259"/>
            <ac:spMk id="5" creationId="{45C33037-6328-4542-BDF3-A070870177D9}"/>
          </ac:spMkLst>
        </pc:spChg>
        <pc:spChg chg="add mod ord">
          <ac:chgData name="Joydeep Ghosh" userId="dc50136e-940f-476e-9c93-697bbdb9de3d" providerId="ADAL" clId="{2CDD73D0-095B-4BE8-8795-1B54F9778AE0}" dt="2025-01-08T19:01:34.007" v="1860" actId="14100"/>
          <ac:spMkLst>
            <pc:docMk/>
            <pc:sldMk cId="126407697" sldId="259"/>
            <ac:spMk id="6" creationId="{D35C20B2-18EA-128B-4D37-D944E14D0BB1}"/>
          </ac:spMkLst>
        </pc:spChg>
        <pc:spChg chg="add del mod ord">
          <ac:chgData name="Joydeep Ghosh" userId="dc50136e-940f-476e-9c93-697bbdb9de3d" providerId="ADAL" clId="{2CDD73D0-095B-4BE8-8795-1B54F9778AE0}" dt="2025-01-08T19:02:40.743" v="1871" actId="478"/>
          <ac:spMkLst>
            <pc:docMk/>
            <pc:sldMk cId="126407697" sldId="259"/>
            <ac:spMk id="7" creationId="{56CA5739-6C10-F1F9-1AC9-C7957E4A5A28}"/>
          </ac:spMkLst>
        </pc:spChg>
        <pc:spChg chg="add mod">
          <ac:chgData name="Joydeep Ghosh" userId="dc50136e-940f-476e-9c93-697bbdb9de3d" providerId="ADAL" clId="{2CDD73D0-095B-4BE8-8795-1B54F9778AE0}" dt="2025-01-08T19:15:50.510" v="2226" actId="14100"/>
          <ac:spMkLst>
            <pc:docMk/>
            <pc:sldMk cId="126407697" sldId="259"/>
            <ac:spMk id="8" creationId="{D6EBA4A5-2B53-99D2-AA23-E1F57A5BD1AD}"/>
          </ac:spMkLst>
        </pc:spChg>
        <pc:spChg chg="mod">
          <ac:chgData name="Joydeep Ghosh" userId="dc50136e-940f-476e-9c93-697bbdb9de3d" providerId="ADAL" clId="{2CDD73D0-095B-4BE8-8795-1B54F9778AE0}" dt="2025-01-09T04:36:33.939" v="3305" actId="20577"/>
          <ac:spMkLst>
            <pc:docMk/>
            <pc:sldMk cId="126407697" sldId="259"/>
            <ac:spMk id="32" creationId="{5BAEC598-0D8B-505E-2AE7-8495F3BB414C}"/>
          </ac:spMkLst>
        </pc:spChg>
        <pc:spChg chg="mod">
          <ac:chgData name="Joydeep Ghosh" userId="dc50136e-940f-476e-9c93-697bbdb9de3d" providerId="ADAL" clId="{2CDD73D0-095B-4BE8-8795-1B54F9778AE0}" dt="2025-01-08T18:58:49.841" v="1836" actId="207"/>
          <ac:spMkLst>
            <pc:docMk/>
            <pc:sldMk cId="126407697" sldId="259"/>
            <ac:spMk id="100" creationId="{9CF6A0A9-7483-9FB0-8C41-8CD41ED589E7}"/>
          </ac:spMkLst>
        </pc:spChg>
        <pc:cxnChg chg="mod">
          <ac:chgData name="Joydeep Ghosh" userId="dc50136e-940f-476e-9c93-697bbdb9de3d" providerId="ADAL" clId="{2CDD73D0-095B-4BE8-8795-1B54F9778AE0}" dt="2025-01-09T04:36:13.860" v="3290" actId="20577"/>
          <ac:cxnSpMkLst>
            <pc:docMk/>
            <pc:sldMk cId="126407697" sldId="259"/>
            <ac:cxnSpMk id="33" creationId="{4BF2E7CF-CE60-0551-5D70-E6EED20CC272}"/>
          </ac:cxnSpMkLst>
        </pc:cxnChg>
        <pc:cxnChg chg="mod">
          <ac:chgData name="Joydeep Ghosh" userId="dc50136e-940f-476e-9c93-697bbdb9de3d" providerId="ADAL" clId="{2CDD73D0-095B-4BE8-8795-1B54F9778AE0}" dt="2025-01-09T02:44:56.111" v="2250" actId="14100"/>
          <ac:cxnSpMkLst>
            <pc:docMk/>
            <pc:sldMk cId="126407697" sldId="259"/>
            <ac:cxnSpMk id="45" creationId="{8DBF6CCC-6B21-EE5F-6DFA-47519849A071}"/>
          </ac:cxnSpMkLst>
        </pc:cxnChg>
      </pc:sldChg>
      <pc:sldChg chg="addSp delSp modSp mod modCm">
        <pc:chgData name="Joydeep Ghosh" userId="dc50136e-940f-476e-9c93-697bbdb9de3d" providerId="ADAL" clId="{2CDD73D0-095B-4BE8-8795-1B54F9778AE0}" dt="2025-01-10T05:27:28.184" v="3886" actId="1076"/>
        <pc:sldMkLst>
          <pc:docMk/>
          <pc:sldMk cId="3821144336" sldId="260"/>
        </pc:sldMkLst>
        <pc:spChg chg="add del mod">
          <ac:chgData name="Joydeep Ghosh" userId="dc50136e-940f-476e-9c93-697bbdb9de3d" providerId="ADAL" clId="{2CDD73D0-095B-4BE8-8795-1B54F9778AE0}" dt="2025-01-10T05:19:19.669" v="3606" actId="478"/>
          <ac:spMkLst>
            <pc:docMk/>
            <pc:sldMk cId="3821144336" sldId="260"/>
            <ac:spMk id="7" creationId="{E4DCA477-978A-CEA4-7B5E-BF52A42E5485}"/>
          </ac:spMkLst>
        </pc:spChg>
        <pc:spChg chg="mod">
          <ac:chgData name="Joydeep Ghosh" userId="dc50136e-940f-476e-9c93-697bbdb9de3d" providerId="ADAL" clId="{2CDD73D0-095B-4BE8-8795-1B54F9778AE0}" dt="2025-01-08T10:29:24.856" v="384" actId="20577"/>
          <ac:spMkLst>
            <pc:docMk/>
            <pc:sldMk cId="3821144336" sldId="260"/>
            <ac:spMk id="8" creationId="{451E2CDF-D75D-E1C6-AD8E-3562E458DE34}"/>
          </ac:spMkLst>
        </pc:spChg>
        <pc:spChg chg="mod">
          <ac:chgData name="Joydeep Ghosh" userId="dc50136e-940f-476e-9c93-697bbdb9de3d" providerId="ADAL" clId="{2CDD73D0-095B-4BE8-8795-1B54F9778AE0}" dt="2025-01-10T05:25:35.358" v="3860" actId="164"/>
          <ac:spMkLst>
            <pc:docMk/>
            <pc:sldMk cId="3821144336" sldId="260"/>
            <ac:spMk id="10" creationId="{62D32655-AB8E-EB85-EC18-166107F11EF8}"/>
          </ac:spMkLst>
        </pc:spChg>
        <pc:spChg chg="mod topLvl">
          <ac:chgData name="Joydeep Ghosh" userId="dc50136e-940f-476e-9c93-697bbdb9de3d" providerId="ADAL" clId="{2CDD73D0-095B-4BE8-8795-1B54F9778AE0}" dt="2025-01-10T05:25:35.358" v="3860" actId="164"/>
          <ac:spMkLst>
            <pc:docMk/>
            <pc:sldMk cId="3821144336" sldId="260"/>
            <ac:spMk id="12" creationId="{FA0AC19D-9F48-B6B2-B357-E5E31320809C}"/>
          </ac:spMkLst>
        </pc:spChg>
        <pc:spChg chg="mod topLvl">
          <ac:chgData name="Joydeep Ghosh" userId="dc50136e-940f-476e-9c93-697bbdb9de3d" providerId="ADAL" clId="{2CDD73D0-095B-4BE8-8795-1B54F9778AE0}" dt="2025-01-10T05:25:35.358" v="3860" actId="164"/>
          <ac:spMkLst>
            <pc:docMk/>
            <pc:sldMk cId="3821144336" sldId="260"/>
            <ac:spMk id="13" creationId="{40DAD625-2EE7-4B2C-475B-24D08A9A0148}"/>
          </ac:spMkLst>
        </pc:spChg>
        <pc:spChg chg="mod">
          <ac:chgData name="Joydeep Ghosh" userId="dc50136e-940f-476e-9c93-697bbdb9de3d" providerId="ADAL" clId="{2CDD73D0-095B-4BE8-8795-1B54F9778AE0}" dt="2025-01-10T05:15:55.865" v="3469" actId="20577"/>
          <ac:spMkLst>
            <pc:docMk/>
            <pc:sldMk cId="3821144336" sldId="260"/>
            <ac:spMk id="15" creationId="{A2C3ACF3-67D5-67A2-11A1-D1C6F07FCC21}"/>
          </ac:spMkLst>
        </pc:spChg>
        <pc:spChg chg="mod">
          <ac:chgData name="Joydeep Ghosh" userId="dc50136e-940f-476e-9c93-697bbdb9de3d" providerId="ADAL" clId="{2CDD73D0-095B-4BE8-8795-1B54F9778AE0}" dt="2025-01-10T05:16:06.254" v="3490" actId="20577"/>
          <ac:spMkLst>
            <pc:docMk/>
            <pc:sldMk cId="3821144336" sldId="260"/>
            <ac:spMk id="16" creationId="{86138E2D-9F74-889C-3C19-4F242D461A8D}"/>
          </ac:spMkLst>
        </pc:spChg>
        <pc:spChg chg="mod">
          <ac:chgData name="Joydeep Ghosh" userId="dc50136e-940f-476e-9c93-697bbdb9de3d" providerId="ADAL" clId="{2CDD73D0-095B-4BE8-8795-1B54F9778AE0}" dt="2025-01-10T05:15:31.089" v="3465" actId="1037"/>
          <ac:spMkLst>
            <pc:docMk/>
            <pc:sldMk cId="3821144336" sldId="260"/>
            <ac:spMk id="18" creationId="{7589A38A-93AA-E13C-EC63-6CBBB3EC8915}"/>
          </ac:spMkLst>
        </pc:spChg>
        <pc:spChg chg="add mod">
          <ac:chgData name="Joydeep Ghosh" userId="dc50136e-940f-476e-9c93-697bbdb9de3d" providerId="ADAL" clId="{2CDD73D0-095B-4BE8-8795-1B54F9778AE0}" dt="2025-01-10T05:19:18.168" v="3605" actId="1076"/>
          <ac:spMkLst>
            <pc:docMk/>
            <pc:sldMk cId="3821144336" sldId="260"/>
            <ac:spMk id="20" creationId="{8CE25BB3-268A-E8CA-FB2D-F2E0D560AB21}"/>
          </ac:spMkLst>
        </pc:spChg>
        <pc:spChg chg="mod">
          <ac:chgData name="Joydeep Ghosh" userId="dc50136e-940f-476e-9c93-697bbdb9de3d" providerId="ADAL" clId="{2CDD73D0-095B-4BE8-8795-1B54F9778AE0}" dt="2025-01-10T05:26:59.616" v="3882" actId="14100"/>
          <ac:spMkLst>
            <pc:docMk/>
            <pc:sldMk cId="3821144336" sldId="260"/>
            <ac:spMk id="21" creationId="{39C4FD91-3255-2C7A-F6CC-ECF4B8523AC5}"/>
          </ac:spMkLst>
        </pc:spChg>
        <pc:spChg chg="add del mod">
          <ac:chgData name="Joydeep Ghosh" userId="dc50136e-940f-476e-9c93-697bbdb9de3d" providerId="ADAL" clId="{2CDD73D0-095B-4BE8-8795-1B54F9778AE0}" dt="2025-01-10T05:19:39.544" v="3611" actId="478"/>
          <ac:spMkLst>
            <pc:docMk/>
            <pc:sldMk cId="3821144336" sldId="260"/>
            <ac:spMk id="23" creationId="{63657E46-14C1-A9EB-4A59-69EDC51F49DA}"/>
          </ac:spMkLst>
        </pc:spChg>
        <pc:spChg chg="add del mod">
          <ac:chgData name="Joydeep Ghosh" userId="dc50136e-940f-476e-9c93-697bbdb9de3d" providerId="ADAL" clId="{2CDD73D0-095B-4BE8-8795-1B54F9778AE0}" dt="2025-01-10T05:20:50.554" v="3638" actId="478"/>
          <ac:spMkLst>
            <pc:docMk/>
            <pc:sldMk cId="3821144336" sldId="260"/>
            <ac:spMk id="25" creationId="{12BEEDF6-0B1C-5C43-E93C-3B1FD5ED2297}"/>
          </ac:spMkLst>
        </pc:spChg>
        <pc:spChg chg="mod">
          <ac:chgData name="Joydeep Ghosh" userId="dc50136e-940f-476e-9c93-697bbdb9de3d" providerId="ADAL" clId="{2CDD73D0-095B-4BE8-8795-1B54F9778AE0}" dt="2025-01-08T18:51:28.961" v="1802" actId="208"/>
          <ac:spMkLst>
            <pc:docMk/>
            <pc:sldMk cId="3821144336" sldId="260"/>
            <ac:spMk id="27" creationId="{B64EE506-CF12-0C02-EDEE-59DAC86A46CA}"/>
          </ac:spMkLst>
        </pc:spChg>
        <pc:spChg chg="add mod">
          <ac:chgData name="Joydeep Ghosh" userId="dc50136e-940f-476e-9c93-697bbdb9de3d" providerId="ADAL" clId="{2CDD73D0-095B-4BE8-8795-1B54F9778AE0}" dt="2025-01-10T05:19:26.163" v="3608" actId="1076"/>
          <ac:spMkLst>
            <pc:docMk/>
            <pc:sldMk cId="3821144336" sldId="260"/>
            <ac:spMk id="29" creationId="{6FA7282A-87C9-7E1E-2439-CFE5FF43F298}"/>
          </ac:spMkLst>
        </pc:spChg>
        <pc:spChg chg="mod">
          <ac:chgData name="Joydeep Ghosh" userId="dc50136e-940f-476e-9c93-697bbdb9de3d" providerId="ADAL" clId="{2CDD73D0-095B-4BE8-8795-1B54F9778AE0}" dt="2025-01-08T18:53:40.823" v="1810" actId="208"/>
          <ac:spMkLst>
            <pc:docMk/>
            <pc:sldMk cId="3821144336" sldId="260"/>
            <ac:spMk id="32" creationId="{C2C5C12F-AA21-9A27-CA88-5C6694C2013A}"/>
          </ac:spMkLst>
        </pc:spChg>
        <pc:spChg chg="mod">
          <ac:chgData name="Joydeep Ghosh" userId="dc50136e-940f-476e-9c93-697bbdb9de3d" providerId="ADAL" clId="{2CDD73D0-095B-4BE8-8795-1B54F9778AE0}" dt="2025-01-10T05:21:52.435" v="3743" actId="6549"/>
          <ac:spMkLst>
            <pc:docMk/>
            <pc:sldMk cId="3821144336" sldId="260"/>
            <ac:spMk id="34" creationId="{EA1CDCE5-86A6-F010-0302-987103AA5A50}"/>
          </ac:spMkLst>
        </pc:spChg>
        <pc:spChg chg="mod">
          <ac:chgData name="Joydeep Ghosh" userId="dc50136e-940f-476e-9c93-697bbdb9de3d" providerId="ADAL" clId="{2CDD73D0-095B-4BE8-8795-1B54F9778AE0}" dt="2025-01-08T18:53:54.824" v="1811" actId="208"/>
          <ac:spMkLst>
            <pc:docMk/>
            <pc:sldMk cId="3821144336" sldId="260"/>
            <ac:spMk id="40" creationId="{AA9D320C-06D4-064D-11E2-B4791A4C462E}"/>
          </ac:spMkLst>
        </pc:spChg>
        <pc:spChg chg="mod">
          <ac:chgData name="Joydeep Ghosh" userId="dc50136e-940f-476e-9c93-697bbdb9de3d" providerId="ADAL" clId="{2CDD73D0-095B-4BE8-8795-1B54F9778AE0}" dt="2025-01-08T18:53:24.278" v="1809" actId="208"/>
          <ac:spMkLst>
            <pc:docMk/>
            <pc:sldMk cId="3821144336" sldId="260"/>
            <ac:spMk id="45" creationId="{67505B96-63E5-DC45-B79B-4141F1C66FD7}"/>
          </ac:spMkLst>
        </pc:spChg>
        <pc:spChg chg="mod">
          <ac:chgData name="Joydeep Ghosh" userId="dc50136e-940f-476e-9c93-697bbdb9de3d" providerId="ADAL" clId="{2CDD73D0-095B-4BE8-8795-1B54F9778AE0}" dt="2025-01-08T18:52:25.539" v="1804" actId="208"/>
          <ac:spMkLst>
            <pc:docMk/>
            <pc:sldMk cId="3821144336" sldId="260"/>
            <ac:spMk id="50" creationId="{C3052C6E-51FE-242E-731E-E228A887F318}"/>
          </ac:spMkLst>
        </pc:spChg>
        <pc:spChg chg="mod">
          <ac:chgData name="Joydeep Ghosh" userId="dc50136e-940f-476e-9c93-697bbdb9de3d" providerId="ADAL" clId="{2CDD73D0-095B-4BE8-8795-1B54F9778AE0}" dt="2025-01-10T05:22:19.636" v="3780" actId="20577"/>
          <ac:spMkLst>
            <pc:docMk/>
            <pc:sldMk cId="3821144336" sldId="260"/>
            <ac:spMk id="54" creationId="{66EDE16F-E6C2-7BD7-A352-3DA7B8356AF9}"/>
          </ac:spMkLst>
        </pc:spChg>
        <pc:spChg chg="mod">
          <ac:chgData name="Joydeep Ghosh" userId="dc50136e-940f-476e-9c93-697bbdb9de3d" providerId="ADAL" clId="{2CDD73D0-095B-4BE8-8795-1B54F9778AE0}" dt="2025-01-08T18:55:25.621" v="1815" actId="208"/>
          <ac:spMkLst>
            <pc:docMk/>
            <pc:sldMk cId="3821144336" sldId="260"/>
            <ac:spMk id="55" creationId="{D4FEBBFC-FF29-9163-6B0E-3B324F1B32A5}"/>
          </ac:spMkLst>
        </pc:spChg>
        <pc:spChg chg="del mod topLvl">
          <ac:chgData name="Joydeep Ghosh" userId="dc50136e-940f-476e-9c93-697bbdb9de3d" providerId="ADAL" clId="{2CDD73D0-095B-4BE8-8795-1B54F9778AE0}" dt="2025-01-10T05:22:23.620" v="3781" actId="478"/>
          <ac:spMkLst>
            <pc:docMk/>
            <pc:sldMk cId="3821144336" sldId="260"/>
            <ac:spMk id="59" creationId="{8B4B753B-EC88-DA97-0DA7-1AEA0F15D06D}"/>
          </ac:spMkLst>
        </pc:spChg>
        <pc:spChg chg="mod">
          <ac:chgData name="Joydeep Ghosh" userId="dc50136e-940f-476e-9c93-697bbdb9de3d" providerId="ADAL" clId="{2CDD73D0-095B-4BE8-8795-1B54F9778AE0}" dt="2025-01-10T05:20:03.495" v="3634" actId="1035"/>
          <ac:spMkLst>
            <pc:docMk/>
            <pc:sldMk cId="3821144336" sldId="260"/>
            <ac:spMk id="60" creationId="{A55DC7F3-0375-09A2-DCA0-DC8CECC593A4}"/>
          </ac:spMkLst>
        </pc:spChg>
        <pc:spChg chg="mod">
          <ac:chgData name="Joydeep Ghosh" userId="dc50136e-940f-476e-9c93-697bbdb9de3d" providerId="ADAL" clId="{2CDD73D0-095B-4BE8-8795-1B54F9778AE0}" dt="2025-01-10T05:21:01.278" v="3641" actId="1076"/>
          <ac:spMkLst>
            <pc:docMk/>
            <pc:sldMk cId="3821144336" sldId="260"/>
            <ac:spMk id="64" creationId="{3E7DD864-F3CF-C53A-9886-82A822E02C35}"/>
          </ac:spMkLst>
        </pc:spChg>
        <pc:spChg chg="mod">
          <ac:chgData name="Joydeep Ghosh" userId="dc50136e-940f-476e-9c93-697bbdb9de3d" providerId="ADAL" clId="{2CDD73D0-095B-4BE8-8795-1B54F9778AE0}" dt="2025-01-10T05:21:18.840" v="3684" actId="1035"/>
          <ac:spMkLst>
            <pc:docMk/>
            <pc:sldMk cId="3821144336" sldId="260"/>
            <ac:spMk id="65" creationId="{66F4D8BA-3896-BF57-7F75-D6DAE471B04D}"/>
          </ac:spMkLst>
        </pc:spChg>
        <pc:spChg chg="mod">
          <ac:chgData name="Joydeep Ghosh" userId="dc50136e-940f-476e-9c93-697bbdb9de3d" providerId="ADAL" clId="{2CDD73D0-095B-4BE8-8795-1B54F9778AE0}" dt="2025-01-08T18:49:37.534" v="1799" actId="12789"/>
          <ac:spMkLst>
            <pc:docMk/>
            <pc:sldMk cId="3821144336" sldId="260"/>
            <ac:spMk id="67" creationId="{69F257A1-8ECB-93B8-2022-E8CFC6F49863}"/>
          </ac:spMkLst>
        </pc:spChg>
        <pc:spChg chg="mod">
          <ac:chgData name="Joydeep Ghosh" userId="dc50136e-940f-476e-9c93-697bbdb9de3d" providerId="ADAL" clId="{2CDD73D0-095B-4BE8-8795-1B54F9778AE0}" dt="2025-01-08T18:49:37.534" v="1799" actId="12789"/>
          <ac:spMkLst>
            <pc:docMk/>
            <pc:sldMk cId="3821144336" sldId="260"/>
            <ac:spMk id="68" creationId="{52FA48DB-F8E5-C30C-F821-834514DA9DC9}"/>
          </ac:spMkLst>
        </pc:spChg>
        <pc:spChg chg="add del mod">
          <ac:chgData name="Joydeep Ghosh" userId="dc50136e-940f-476e-9c93-697bbdb9de3d" providerId="ADAL" clId="{2CDD73D0-095B-4BE8-8795-1B54F9778AE0}" dt="2025-01-10T05:22:32.761" v="3783" actId="478"/>
          <ac:spMkLst>
            <pc:docMk/>
            <pc:sldMk cId="3821144336" sldId="260"/>
            <ac:spMk id="69" creationId="{F14922A0-2DB9-845C-E934-F61CC0F75097}"/>
          </ac:spMkLst>
        </pc:spChg>
        <pc:spChg chg="add mod">
          <ac:chgData name="Joydeep Ghosh" userId="dc50136e-940f-476e-9c93-697bbdb9de3d" providerId="ADAL" clId="{2CDD73D0-095B-4BE8-8795-1B54F9778AE0}" dt="2025-01-10T05:22:47.441" v="3785" actId="1076"/>
          <ac:spMkLst>
            <pc:docMk/>
            <pc:sldMk cId="3821144336" sldId="260"/>
            <ac:spMk id="71" creationId="{D754C101-8383-323B-E0AA-37CEC8D4F60F}"/>
          </ac:spMkLst>
        </pc:spChg>
        <pc:spChg chg="mod">
          <ac:chgData name="Joydeep Ghosh" userId="dc50136e-940f-476e-9c93-697bbdb9de3d" providerId="ADAL" clId="{2CDD73D0-095B-4BE8-8795-1B54F9778AE0}" dt="2025-01-09T03:32:36.714" v="2587" actId="6549"/>
          <ac:spMkLst>
            <pc:docMk/>
            <pc:sldMk cId="3821144336" sldId="260"/>
            <ac:spMk id="72" creationId="{71499D6F-8B25-A559-520A-AB60383F2F85}"/>
          </ac:spMkLst>
        </pc:spChg>
        <pc:spChg chg="mod topLvl">
          <ac:chgData name="Joydeep Ghosh" userId="dc50136e-940f-476e-9c93-697bbdb9de3d" providerId="ADAL" clId="{2CDD73D0-095B-4BE8-8795-1B54F9778AE0}" dt="2025-01-10T05:25:35.358" v="3860" actId="164"/>
          <ac:spMkLst>
            <pc:docMk/>
            <pc:sldMk cId="3821144336" sldId="260"/>
            <ac:spMk id="74" creationId="{EDC8B1F4-9792-3944-7004-6E66C3CC39F4}"/>
          </ac:spMkLst>
        </pc:spChg>
        <pc:spChg chg="mod topLvl">
          <ac:chgData name="Joydeep Ghosh" userId="dc50136e-940f-476e-9c93-697bbdb9de3d" providerId="ADAL" clId="{2CDD73D0-095B-4BE8-8795-1B54F9778AE0}" dt="2025-01-10T05:25:35.358" v="3860" actId="164"/>
          <ac:spMkLst>
            <pc:docMk/>
            <pc:sldMk cId="3821144336" sldId="260"/>
            <ac:spMk id="75" creationId="{D1937CB1-F8A5-83C7-F756-DFB668D1EEC3}"/>
          </ac:spMkLst>
        </pc:spChg>
        <pc:spChg chg="mod topLvl">
          <ac:chgData name="Joydeep Ghosh" userId="dc50136e-940f-476e-9c93-697bbdb9de3d" providerId="ADAL" clId="{2CDD73D0-095B-4BE8-8795-1B54F9778AE0}" dt="2025-01-10T05:25:35.358" v="3860" actId="164"/>
          <ac:spMkLst>
            <pc:docMk/>
            <pc:sldMk cId="3821144336" sldId="260"/>
            <ac:spMk id="77" creationId="{7F7117F6-4AD5-F521-DE04-4049BF801978}"/>
          </ac:spMkLst>
        </pc:spChg>
        <pc:spChg chg="mod topLvl">
          <ac:chgData name="Joydeep Ghosh" userId="dc50136e-940f-476e-9c93-697bbdb9de3d" providerId="ADAL" clId="{2CDD73D0-095B-4BE8-8795-1B54F9778AE0}" dt="2025-01-10T05:25:35.358" v="3860" actId="164"/>
          <ac:spMkLst>
            <pc:docMk/>
            <pc:sldMk cId="3821144336" sldId="260"/>
            <ac:spMk id="78" creationId="{A27F6F99-F7C4-FE7C-FD97-0F5D22567BC0}"/>
          </ac:spMkLst>
        </pc:spChg>
        <pc:spChg chg="add mod">
          <ac:chgData name="Joydeep Ghosh" userId="dc50136e-940f-476e-9c93-697bbdb9de3d" providerId="ADAL" clId="{2CDD73D0-095B-4BE8-8795-1B54F9778AE0}" dt="2025-01-10T05:27:28.184" v="3886" actId="1076"/>
          <ac:spMkLst>
            <pc:docMk/>
            <pc:sldMk cId="3821144336" sldId="260"/>
            <ac:spMk id="80" creationId="{728EF06B-2DDE-E059-FFE9-5124EDFAF39A}"/>
          </ac:spMkLst>
        </pc:spChg>
        <pc:grpChg chg="del">
          <ac:chgData name="Joydeep Ghosh" userId="dc50136e-940f-476e-9c93-697bbdb9de3d" providerId="ADAL" clId="{2CDD73D0-095B-4BE8-8795-1B54F9778AE0}" dt="2025-01-10T05:25:12.844" v="3857" actId="165"/>
          <ac:grpSpMkLst>
            <pc:docMk/>
            <pc:sldMk cId="3821144336" sldId="260"/>
            <ac:grpSpMk id="11" creationId="{1D5F34E8-580E-461A-F868-3872DB3D1022}"/>
          </ac:grpSpMkLst>
        </pc:grpChg>
        <pc:grpChg chg="del mod">
          <ac:chgData name="Joydeep Ghosh" userId="dc50136e-940f-476e-9c93-697bbdb9de3d" providerId="ADAL" clId="{2CDD73D0-095B-4BE8-8795-1B54F9778AE0}" dt="2025-01-10T05:23:46.486" v="3799" actId="478"/>
          <ac:grpSpMkLst>
            <pc:docMk/>
            <pc:sldMk cId="3821144336" sldId="260"/>
            <ac:grpSpMk id="14" creationId="{44B8F7C2-8CDA-1CD8-A1D1-F92202A43B0A}"/>
          </ac:grpSpMkLst>
        </pc:grpChg>
        <pc:grpChg chg="del">
          <ac:chgData name="Joydeep Ghosh" userId="dc50136e-940f-476e-9c93-697bbdb9de3d" providerId="ADAL" clId="{2CDD73D0-095B-4BE8-8795-1B54F9778AE0}" dt="2025-01-10T05:24:08.996" v="3826" actId="478"/>
          <ac:grpSpMkLst>
            <pc:docMk/>
            <pc:sldMk cId="3821144336" sldId="260"/>
            <ac:grpSpMk id="17" creationId="{3B9075AC-2991-7A76-772C-BB530A62BBEE}"/>
          </ac:grpSpMkLst>
        </pc:grpChg>
        <pc:grpChg chg="del mod">
          <ac:chgData name="Joydeep Ghosh" userId="dc50136e-940f-476e-9c93-697bbdb9de3d" providerId="ADAL" clId="{2CDD73D0-095B-4BE8-8795-1B54F9778AE0}" dt="2025-01-10T05:22:32.761" v="3783" actId="478"/>
          <ac:grpSpMkLst>
            <pc:docMk/>
            <pc:sldMk cId="3821144336" sldId="260"/>
            <ac:grpSpMk id="37" creationId="{4F30C23B-3115-EE77-07BA-7F1BC16440FA}"/>
          </ac:grpSpMkLst>
        </pc:grpChg>
        <pc:grpChg chg="mod">
          <ac:chgData name="Joydeep Ghosh" userId="dc50136e-940f-476e-9c93-697bbdb9de3d" providerId="ADAL" clId="{2CDD73D0-095B-4BE8-8795-1B54F9778AE0}" dt="2025-01-10T05:22:47.441" v="3785" actId="1076"/>
          <ac:grpSpMkLst>
            <pc:docMk/>
            <pc:sldMk cId="3821144336" sldId="260"/>
            <ac:grpSpMk id="42" creationId="{61972918-35E6-DADA-A88A-8EAB8A174753}"/>
          </ac:grpSpMkLst>
        </pc:grpChg>
        <pc:grpChg chg="mod">
          <ac:chgData name="Joydeep Ghosh" userId="dc50136e-940f-476e-9c93-697bbdb9de3d" providerId="ADAL" clId="{2CDD73D0-095B-4BE8-8795-1B54F9778AE0}" dt="2025-01-10T05:22:28.619" v="3782" actId="14100"/>
          <ac:grpSpMkLst>
            <pc:docMk/>
            <pc:sldMk cId="3821144336" sldId="260"/>
            <ac:grpSpMk id="52" creationId="{E93BB157-09C7-A0C8-2DD1-998C6ED89C26}"/>
          </ac:grpSpMkLst>
        </pc:grpChg>
        <pc:grpChg chg="del">
          <ac:chgData name="Joydeep Ghosh" userId="dc50136e-940f-476e-9c93-697bbdb9de3d" providerId="ADAL" clId="{2CDD73D0-095B-4BE8-8795-1B54F9778AE0}" dt="2025-01-10T05:22:23.620" v="3781" actId="478"/>
          <ac:grpSpMkLst>
            <pc:docMk/>
            <pc:sldMk cId="3821144336" sldId="260"/>
            <ac:grpSpMk id="57" creationId="{9011250E-0D23-E9C1-3E16-7B452C958970}"/>
          </ac:grpSpMkLst>
        </pc:grpChg>
        <pc:grpChg chg="del topLvl">
          <ac:chgData name="Joydeep Ghosh" userId="dc50136e-940f-476e-9c93-697bbdb9de3d" providerId="ADAL" clId="{2CDD73D0-095B-4BE8-8795-1B54F9778AE0}" dt="2025-01-10T05:22:35.882" v="3784" actId="478"/>
          <ac:grpSpMkLst>
            <pc:docMk/>
            <pc:sldMk cId="3821144336" sldId="260"/>
            <ac:grpSpMk id="58" creationId="{5A4BEB61-6483-B509-8835-11DAA43155EA}"/>
          </ac:grpSpMkLst>
        </pc:grpChg>
        <pc:grpChg chg="mod">
          <ac:chgData name="Joydeep Ghosh" userId="dc50136e-940f-476e-9c93-697bbdb9de3d" providerId="ADAL" clId="{2CDD73D0-095B-4BE8-8795-1B54F9778AE0}" dt="2025-01-10T05:22:47.441" v="3785" actId="1076"/>
          <ac:grpSpMkLst>
            <pc:docMk/>
            <pc:sldMk cId="3821144336" sldId="260"/>
            <ac:grpSpMk id="62" creationId="{1213023E-8EBE-8BD3-C5AC-6C27193DBECC}"/>
          </ac:grpSpMkLst>
        </pc:grpChg>
        <pc:grpChg chg="add del mod">
          <ac:chgData name="Joydeep Ghosh" userId="dc50136e-940f-476e-9c93-697bbdb9de3d" providerId="ADAL" clId="{2CDD73D0-095B-4BE8-8795-1B54F9778AE0}" dt="2025-01-10T05:25:12.844" v="3857" actId="165"/>
          <ac:grpSpMkLst>
            <pc:docMk/>
            <pc:sldMk cId="3821144336" sldId="260"/>
            <ac:grpSpMk id="73" creationId="{3525950C-BF0D-54A8-EB1B-0101CAAC3961}"/>
          </ac:grpSpMkLst>
        </pc:grpChg>
        <pc:grpChg chg="add del mod">
          <ac:chgData name="Joydeep Ghosh" userId="dc50136e-940f-476e-9c93-697bbdb9de3d" providerId="ADAL" clId="{2CDD73D0-095B-4BE8-8795-1B54F9778AE0}" dt="2025-01-10T05:25:12.844" v="3857" actId="165"/>
          <ac:grpSpMkLst>
            <pc:docMk/>
            <pc:sldMk cId="3821144336" sldId="260"/>
            <ac:grpSpMk id="76" creationId="{63FC4181-DDD8-5C4D-6CDD-93C273B392BB}"/>
          </ac:grpSpMkLst>
        </pc:grpChg>
        <pc:grpChg chg="add mod">
          <ac:chgData name="Joydeep Ghosh" userId="dc50136e-940f-476e-9c93-697bbdb9de3d" providerId="ADAL" clId="{2CDD73D0-095B-4BE8-8795-1B54F9778AE0}" dt="2025-01-10T05:25:35.358" v="3860" actId="164"/>
          <ac:grpSpMkLst>
            <pc:docMk/>
            <pc:sldMk cId="3821144336" sldId="260"/>
            <ac:grpSpMk id="79" creationId="{136932B6-F279-EF17-7E66-70CEEC273AC2}"/>
          </ac:grpSpMkLst>
        </pc:grpChg>
        <pc:picChg chg="mod">
          <ac:chgData name="Joydeep Ghosh" userId="dc50136e-940f-476e-9c93-697bbdb9de3d" providerId="ADAL" clId="{2CDD73D0-095B-4BE8-8795-1B54F9778AE0}" dt="2025-01-08T18:51:02.571" v="1801"/>
          <ac:picMkLst>
            <pc:docMk/>
            <pc:sldMk cId="3821144336" sldId="260"/>
            <ac:picMk id="26" creationId="{7559D713-783D-422D-086D-0EAA169B07B8}"/>
          </ac:picMkLst>
        </pc:picChg>
        <pc:picChg chg="mod">
          <ac:chgData name="Joydeep Ghosh" userId="dc50136e-940f-476e-9c93-697bbdb9de3d" providerId="ADAL" clId="{2CDD73D0-095B-4BE8-8795-1B54F9778AE0}" dt="2025-01-08T18:52:41.648" v="1805" actId="108"/>
          <ac:picMkLst>
            <pc:docMk/>
            <pc:sldMk cId="3821144336" sldId="260"/>
            <ac:picMk id="33" creationId="{F51294D5-8B6E-0D5F-F2A8-159E28D4B826}"/>
          </ac:picMkLst>
        </pc:picChg>
        <pc:picChg chg="mod">
          <ac:chgData name="Joydeep Ghosh" userId="dc50136e-940f-476e-9c93-697bbdb9de3d" providerId="ADAL" clId="{2CDD73D0-095B-4BE8-8795-1B54F9778AE0}" dt="2025-01-08T18:52:48.034" v="1806" actId="108"/>
          <ac:picMkLst>
            <pc:docMk/>
            <pc:sldMk cId="3821144336" sldId="260"/>
            <ac:picMk id="41" creationId="{31823BE3-14AA-97D7-2243-F55DC083AB00}"/>
          </ac:picMkLst>
        </pc:picChg>
        <pc:picChg chg="mod">
          <ac:chgData name="Joydeep Ghosh" userId="dc50136e-940f-476e-9c93-697bbdb9de3d" providerId="ADAL" clId="{2CDD73D0-095B-4BE8-8795-1B54F9778AE0}" dt="2025-01-08T18:52:56.773" v="1807" actId="108"/>
          <ac:picMkLst>
            <pc:docMk/>
            <pc:sldMk cId="3821144336" sldId="260"/>
            <ac:picMk id="46" creationId="{9EC3963A-50D0-8E72-F414-F4E5F5AF1DF0}"/>
          </ac:picMkLst>
        </pc:picChg>
        <pc:picChg chg="mod">
          <ac:chgData name="Joydeep Ghosh" userId="dc50136e-940f-476e-9c93-697bbdb9de3d" providerId="ADAL" clId="{2CDD73D0-095B-4BE8-8795-1B54F9778AE0}" dt="2025-01-08T18:51:58.846" v="1803"/>
          <ac:picMkLst>
            <pc:docMk/>
            <pc:sldMk cId="3821144336" sldId="260"/>
            <ac:picMk id="51" creationId="{028FD1B7-1344-B275-BA8F-7B496967B445}"/>
          </ac:picMkLst>
        </pc:picChg>
        <pc:picChg chg="mod">
          <ac:chgData name="Joydeep Ghosh" userId="dc50136e-940f-476e-9c93-697bbdb9de3d" providerId="ADAL" clId="{2CDD73D0-095B-4BE8-8795-1B54F9778AE0}" dt="2025-01-08T18:54:31.481" v="1812"/>
          <ac:picMkLst>
            <pc:docMk/>
            <pc:sldMk cId="3821144336" sldId="260"/>
            <ac:picMk id="56" creationId="{C79A851C-95C3-FD5C-7258-1D985B96BC10}"/>
          </ac:picMkLst>
        </pc:picChg>
        <pc:picChg chg="mod">
          <ac:chgData name="Joydeep Ghosh" userId="dc50136e-940f-476e-9c93-697bbdb9de3d" providerId="ADAL" clId="{2CDD73D0-095B-4BE8-8795-1B54F9778AE0}" dt="2025-01-10T05:20:11.990" v="3635" actId="1076"/>
          <ac:picMkLst>
            <pc:docMk/>
            <pc:sldMk cId="3821144336" sldId="260"/>
            <ac:picMk id="61" creationId="{B723FA66-A225-4606-FBA8-574D01E19855}"/>
          </ac:picMkLst>
        </pc:picChg>
        <pc:picChg chg="mod">
          <ac:chgData name="Joydeep Ghosh" userId="dc50136e-940f-476e-9c93-697bbdb9de3d" providerId="ADAL" clId="{2CDD73D0-095B-4BE8-8795-1B54F9778AE0}" dt="2025-01-10T05:21:18.840" v="3684" actId="1035"/>
          <ac:picMkLst>
            <pc:docMk/>
            <pc:sldMk cId="3821144336" sldId="260"/>
            <ac:picMk id="66" creationId="{F34E1F28-AC42-22EC-62EB-8B67483D7CB1}"/>
          </ac:picMkLst>
        </pc:picChg>
        <pc:extLst>
          <p:ext xmlns:p="http://schemas.openxmlformats.org/presentationml/2006/main" uri="{D6D511B9-2390-475A-947B-AFAB55BFBCF1}">
            <pc226:cmChg xmlns:pc226="http://schemas.microsoft.com/office/powerpoint/2022/06/main/command" chg="mod">
              <pc226:chgData name="Joydeep Ghosh" userId="dc50136e-940f-476e-9c93-697bbdb9de3d" providerId="ADAL" clId="{2CDD73D0-095B-4BE8-8795-1B54F9778AE0}" dt="2025-01-10T05:15:55.865" v="3469" actId="20577"/>
              <pc2:cmMkLst xmlns:pc2="http://schemas.microsoft.com/office/powerpoint/2019/9/main/command">
                <pc:docMk/>
                <pc:sldMk cId="3821144336" sldId="260"/>
                <pc2:cmMk id="{7E70B9A5-9578-454A-B816-D555D7D3EB5A}"/>
              </pc2:cmMkLst>
            </pc226:cmChg>
          </p:ext>
        </pc:extLst>
      </pc:sldChg>
      <pc:sldChg chg="del">
        <pc:chgData name="Joydeep Ghosh" userId="dc50136e-940f-476e-9c93-697bbdb9de3d" providerId="ADAL" clId="{2CDD73D0-095B-4BE8-8795-1B54F9778AE0}" dt="2025-01-09T13:32:37.408" v="3410" actId="47"/>
        <pc:sldMkLst>
          <pc:docMk/>
          <pc:sldMk cId="3220036793" sldId="261"/>
        </pc:sldMkLst>
      </pc:sldChg>
      <pc:sldChg chg="addSp delSp modSp add mod">
        <pc:chgData name="Joydeep Ghosh" userId="dc50136e-940f-476e-9c93-697bbdb9de3d" providerId="ADAL" clId="{2CDD73D0-095B-4BE8-8795-1B54F9778AE0}" dt="2025-01-10T05:55:18.192" v="4202" actId="108"/>
        <pc:sldMkLst>
          <pc:docMk/>
          <pc:sldMk cId="2473414977" sldId="2147483406"/>
        </pc:sldMkLst>
        <pc:spChg chg="mod">
          <ac:chgData name="Joydeep Ghosh" userId="dc50136e-940f-476e-9c93-697bbdb9de3d" providerId="ADAL" clId="{2CDD73D0-095B-4BE8-8795-1B54F9778AE0}" dt="2025-01-09T03:37:54.880" v="2682" actId="1076"/>
          <ac:spMkLst>
            <pc:docMk/>
            <pc:sldMk cId="2473414977" sldId="2147483406"/>
            <ac:spMk id="6" creationId="{ED588385-A491-CEAA-B69E-1DAEFBA1B221}"/>
          </ac:spMkLst>
        </pc:spChg>
        <pc:spChg chg="add">
          <ac:chgData name="Joydeep Ghosh" userId="dc50136e-940f-476e-9c93-697bbdb9de3d" providerId="ADAL" clId="{2CDD73D0-095B-4BE8-8795-1B54F9778AE0}" dt="2025-01-10T05:53:21.050" v="4078"/>
          <ac:spMkLst>
            <pc:docMk/>
            <pc:sldMk cId="2473414977" sldId="2147483406"/>
            <ac:spMk id="7" creationId="{F373E23B-621F-8EB1-9A7E-61885541980B}"/>
          </ac:spMkLst>
        </pc:spChg>
        <pc:spChg chg="add">
          <ac:chgData name="Joydeep Ghosh" userId="dc50136e-940f-476e-9c93-697bbdb9de3d" providerId="ADAL" clId="{2CDD73D0-095B-4BE8-8795-1B54F9778AE0}" dt="2025-01-10T05:53:31.314" v="4180"/>
          <ac:spMkLst>
            <pc:docMk/>
            <pc:sldMk cId="2473414977" sldId="2147483406"/>
            <ac:spMk id="8" creationId="{F8845B7A-97B7-9FC3-75A9-47A31C599849}"/>
          </ac:spMkLst>
        </pc:spChg>
        <pc:spChg chg="add mod">
          <ac:chgData name="Joydeep Ghosh" userId="dc50136e-940f-476e-9c93-697bbdb9de3d" providerId="ADAL" clId="{2CDD73D0-095B-4BE8-8795-1B54F9778AE0}" dt="2025-01-10T05:55:18.192" v="4202" actId="108"/>
          <ac:spMkLst>
            <pc:docMk/>
            <pc:sldMk cId="2473414977" sldId="2147483406"/>
            <ac:spMk id="9" creationId="{6AE29C1B-0F14-6A02-4300-AF89C9C4071B}"/>
          </ac:spMkLst>
        </pc:spChg>
        <pc:spChg chg="mod">
          <ac:chgData name="Joydeep Ghosh" userId="dc50136e-940f-476e-9c93-697bbdb9de3d" providerId="ADAL" clId="{2CDD73D0-095B-4BE8-8795-1B54F9778AE0}" dt="2025-01-09T03:47:55.758" v="2821" actId="108"/>
          <ac:spMkLst>
            <pc:docMk/>
            <pc:sldMk cId="2473414977" sldId="2147483406"/>
            <ac:spMk id="15" creationId="{F8187A4A-DF73-F823-4127-20A51D8C8035}"/>
          </ac:spMkLst>
        </pc:spChg>
        <pc:spChg chg="mod">
          <ac:chgData name="Joydeep Ghosh" userId="dc50136e-940f-476e-9c93-697bbdb9de3d" providerId="ADAL" clId="{2CDD73D0-095B-4BE8-8795-1B54F9778AE0}" dt="2025-01-09T03:48:07.944" v="2822" actId="207"/>
          <ac:spMkLst>
            <pc:docMk/>
            <pc:sldMk cId="2473414977" sldId="2147483406"/>
            <ac:spMk id="30" creationId="{8BB87F71-56FB-9298-957D-BDAAF46F2063}"/>
          </ac:spMkLst>
        </pc:spChg>
        <pc:spChg chg="mod">
          <ac:chgData name="Joydeep Ghosh" userId="dc50136e-940f-476e-9c93-697bbdb9de3d" providerId="ADAL" clId="{2CDD73D0-095B-4BE8-8795-1B54F9778AE0}" dt="2025-01-09T03:47:47.704" v="2820" actId="165"/>
          <ac:spMkLst>
            <pc:docMk/>
            <pc:sldMk cId="2473414977" sldId="2147483406"/>
            <ac:spMk id="33" creationId="{7C37B78E-421C-ADF5-9302-8AD45E7B953A}"/>
          </ac:spMkLst>
        </pc:spChg>
        <pc:spChg chg="mod">
          <ac:chgData name="Joydeep Ghosh" userId="dc50136e-940f-476e-9c93-697bbdb9de3d" providerId="ADAL" clId="{2CDD73D0-095B-4BE8-8795-1B54F9778AE0}" dt="2025-01-09T04:03:02.774" v="3109" actId="207"/>
          <ac:spMkLst>
            <pc:docMk/>
            <pc:sldMk cId="2473414977" sldId="2147483406"/>
            <ac:spMk id="34" creationId="{E609BC92-2772-273A-05DE-A2B5565A010D}"/>
          </ac:spMkLst>
        </pc:spChg>
        <pc:spChg chg="mod">
          <ac:chgData name="Joydeep Ghosh" userId="dc50136e-940f-476e-9c93-697bbdb9de3d" providerId="ADAL" clId="{2CDD73D0-095B-4BE8-8795-1B54F9778AE0}" dt="2025-01-09T03:47:47.704" v="2820" actId="165"/>
          <ac:spMkLst>
            <pc:docMk/>
            <pc:sldMk cId="2473414977" sldId="2147483406"/>
            <ac:spMk id="35" creationId="{27384404-3743-CF44-12E0-C68445D1B920}"/>
          </ac:spMkLst>
        </pc:spChg>
        <pc:spChg chg="mod">
          <ac:chgData name="Joydeep Ghosh" userId="dc50136e-940f-476e-9c93-697bbdb9de3d" providerId="ADAL" clId="{2CDD73D0-095B-4BE8-8795-1B54F9778AE0}" dt="2025-01-10T05:53:30.715" v="4179" actId="20577"/>
          <ac:spMkLst>
            <pc:docMk/>
            <pc:sldMk cId="2473414977" sldId="2147483406"/>
            <ac:spMk id="38" creationId="{041399B1-601B-34EC-2BDA-15DDAE50B5C2}"/>
          </ac:spMkLst>
        </pc:spChg>
        <pc:spChg chg="mod">
          <ac:chgData name="Joydeep Ghosh" userId="dc50136e-940f-476e-9c93-697bbdb9de3d" providerId="ADAL" clId="{2CDD73D0-095B-4BE8-8795-1B54F9778AE0}" dt="2025-01-09T03:48:52.537" v="2827" actId="108"/>
          <ac:spMkLst>
            <pc:docMk/>
            <pc:sldMk cId="2473414977" sldId="2147483406"/>
            <ac:spMk id="40" creationId="{F718427D-4FC9-2C66-E7F7-A72D235BCA66}"/>
          </ac:spMkLst>
        </pc:spChg>
        <pc:spChg chg="mod">
          <ac:chgData name="Joydeep Ghosh" userId="dc50136e-940f-476e-9c93-697bbdb9de3d" providerId="ADAL" clId="{2CDD73D0-095B-4BE8-8795-1B54F9778AE0}" dt="2025-01-09T04:02:37.953" v="3107" actId="207"/>
          <ac:spMkLst>
            <pc:docMk/>
            <pc:sldMk cId="2473414977" sldId="2147483406"/>
            <ac:spMk id="41" creationId="{EF34A49F-DCC1-C763-497F-98FA2F12C4B0}"/>
          </ac:spMkLst>
        </pc:spChg>
        <pc:spChg chg="mod">
          <ac:chgData name="Joydeep Ghosh" userId="dc50136e-940f-476e-9c93-697bbdb9de3d" providerId="ADAL" clId="{2CDD73D0-095B-4BE8-8795-1B54F9778AE0}" dt="2025-01-09T03:48:52.537" v="2827" actId="108"/>
          <ac:spMkLst>
            <pc:docMk/>
            <pc:sldMk cId="2473414977" sldId="2147483406"/>
            <ac:spMk id="42" creationId="{DD72CAC1-2345-D1AD-B633-9A6C28358FD4}"/>
          </ac:spMkLst>
        </pc:spChg>
        <pc:spChg chg="mod">
          <ac:chgData name="Joydeep Ghosh" userId="dc50136e-940f-476e-9c93-697bbdb9de3d" providerId="ADAL" clId="{2CDD73D0-095B-4BE8-8795-1B54F9778AE0}" dt="2025-01-09T13:39:04.004" v="3454" actId="20577"/>
          <ac:spMkLst>
            <pc:docMk/>
            <pc:sldMk cId="2473414977" sldId="2147483406"/>
            <ac:spMk id="45" creationId="{4A95719D-5455-E836-10F1-6357E17A38F1}"/>
          </ac:spMkLst>
        </pc:spChg>
        <pc:spChg chg="mod">
          <ac:chgData name="Joydeep Ghosh" userId="dc50136e-940f-476e-9c93-697bbdb9de3d" providerId="ADAL" clId="{2CDD73D0-095B-4BE8-8795-1B54F9778AE0}" dt="2025-01-09T04:03:40.910" v="3111" actId="207"/>
          <ac:spMkLst>
            <pc:docMk/>
            <pc:sldMk cId="2473414977" sldId="2147483406"/>
            <ac:spMk id="47" creationId="{241A10F7-715B-DB3B-06C7-A9A81B858C66}"/>
          </ac:spMkLst>
        </pc:spChg>
        <pc:spChg chg="mod">
          <ac:chgData name="Joydeep Ghosh" userId="dc50136e-940f-476e-9c93-697bbdb9de3d" providerId="ADAL" clId="{2CDD73D0-095B-4BE8-8795-1B54F9778AE0}" dt="2025-01-09T04:02:52.807" v="3108" actId="207"/>
          <ac:spMkLst>
            <pc:docMk/>
            <pc:sldMk cId="2473414977" sldId="2147483406"/>
            <ac:spMk id="48" creationId="{49066570-A168-7BBC-5D07-D0CD300389E1}"/>
          </ac:spMkLst>
        </pc:spChg>
        <pc:spChg chg="mod">
          <ac:chgData name="Joydeep Ghosh" userId="dc50136e-940f-476e-9c93-697bbdb9de3d" providerId="ADAL" clId="{2CDD73D0-095B-4BE8-8795-1B54F9778AE0}" dt="2025-01-09T03:48:25.542" v="2824" actId="108"/>
          <ac:spMkLst>
            <pc:docMk/>
            <pc:sldMk cId="2473414977" sldId="2147483406"/>
            <ac:spMk id="49" creationId="{F7A85D60-9079-C0CA-92BA-DAAB5BC64F26}"/>
          </ac:spMkLst>
        </pc:spChg>
        <pc:spChg chg="mod">
          <ac:chgData name="Joydeep Ghosh" userId="dc50136e-940f-476e-9c93-697bbdb9de3d" providerId="ADAL" clId="{2CDD73D0-095B-4BE8-8795-1B54F9778AE0}" dt="2025-01-10T05:51:58.789" v="4066" actId="20577"/>
          <ac:spMkLst>
            <pc:docMk/>
            <pc:sldMk cId="2473414977" sldId="2147483406"/>
            <ac:spMk id="52" creationId="{4EFDBB83-2B8E-0801-4FAC-D9C638B3BE88}"/>
          </ac:spMkLst>
        </pc:spChg>
        <pc:spChg chg="mod">
          <ac:chgData name="Joydeep Ghosh" userId="dc50136e-940f-476e-9c93-697bbdb9de3d" providerId="ADAL" clId="{2CDD73D0-095B-4BE8-8795-1B54F9778AE0}" dt="2025-01-10T05:52:29.863" v="4076" actId="20577"/>
          <ac:spMkLst>
            <pc:docMk/>
            <pc:sldMk cId="2473414977" sldId="2147483406"/>
            <ac:spMk id="1054" creationId="{CF0F8DF6-FBA4-EA12-08B4-A53CA41795BE}"/>
          </ac:spMkLst>
        </pc:spChg>
        <pc:grpChg chg="add mod">
          <ac:chgData name="Joydeep Ghosh" userId="dc50136e-940f-476e-9c93-697bbdb9de3d" providerId="ADAL" clId="{2CDD73D0-095B-4BE8-8795-1B54F9778AE0}" dt="2025-01-09T03:50:04.691" v="2839" actId="14100"/>
          <ac:grpSpMkLst>
            <pc:docMk/>
            <pc:sldMk cId="2473414977" sldId="2147483406"/>
            <ac:grpSpMk id="5" creationId="{310BD899-9545-C8F2-4EEE-876DB52ADBAF}"/>
          </ac:grpSpMkLst>
        </pc:grpChg>
        <pc:grpChg chg="mod topLvl">
          <ac:chgData name="Joydeep Ghosh" userId="dc50136e-940f-476e-9c93-697bbdb9de3d" providerId="ADAL" clId="{2CDD73D0-095B-4BE8-8795-1B54F9778AE0}" dt="2025-01-09T03:49:21.212" v="2831" actId="164"/>
          <ac:grpSpMkLst>
            <pc:docMk/>
            <pc:sldMk cId="2473414977" sldId="2147483406"/>
            <ac:grpSpMk id="32" creationId="{530903F1-14CC-D7C1-D568-2A92B9301B05}"/>
          </ac:grpSpMkLst>
        </pc:grpChg>
        <pc:grpChg chg="mod topLvl">
          <ac:chgData name="Joydeep Ghosh" userId="dc50136e-940f-476e-9c93-697bbdb9de3d" providerId="ADAL" clId="{2CDD73D0-095B-4BE8-8795-1B54F9778AE0}" dt="2025-01-09T03:49:21.212" v="2831" actId="164"/>
          <ac:grpSpMkLst>
            <pc:docMk/>
            <pc:sldMk cId="2473414977" sldId="2147483406"/>
            <ac:grpSpMk id="39" creationId="{D7676D02-9E78-083C-C89E-16E9F4617E1C}"/>
          </ac:grpSpMkLst>
        </pc:grpChg>
        <pc:grpChg chg="mod topLvl">
          <ac:chgData name="Joydeep Ghosh" userId="dc50136e-940f-476e-9c93-697bbdb9de3d" providerId="ADAL" clId="{2CDD73D0-095B-4BE8-8795-1B54F9778AE0}" dt="2025-01-09T03:49:21.212" v="2831" actId="164"/>
          <ac:grpSpMkLst>
            <pc:docMk/>
            <pc:sldMk cId="2473414977" sldId="2147483406"/>
            <ac:grpSpMk id="46" creationId="{28A3C954-F77A-05D9-754B-7BEFBDFD93F1}"/>
          </ac:grpSpMkLst>
        </pc:grpChg>
        <pc:grpChg chg="mod topLvl">
          <ac:chgData name="Joydeep Ghosh" userId="dc50136e-940f-476e-9c93-697bbdb9de3d" providerId="ADAL" clId="{2CDD73D0-095B-4BE8-8795-1B54F9778AE0}" dt="2025-01-09T03:49:21.212" v="2831" actId="164"/>
          <ac:grpSpMkLst>
            <pc:docMk/>
            <pc:sldMk cId="2473414977" sldId="2147483406"/>
            <ac:grpSpMk id="58" creationId="{4503E0D8-510D-7CDF-46AE-DB8AD37F54D8}"/>
          </ac:grpSpMkLst>
        </pc:grpChg>
        <pc:grpChg chg="del">
          <ac:chgData name="Joydeep Ghosh" userId="dc50136e-940f-476e-9c93-697bbdb9de3d" providerId="ADAL" clId="{2CDD73D0-095B-4BE8-8795-1B54F9778AE0}" dt="2025-01-09T03:47:47.704" v="2820" actId="165"/>
          <ac:grpSpMkLst>
            <pc:docMk/>
            <pc:sldMk cId="2473414977" sldId="2147483406"/>
            <ac:grpSpMk id="1025" creationId="{5542C162-42D3-9A03-625C-966FF609D6A6}"/>
          </ac:grpSpMkLst>
        </pc:grpChg>
        <pc:picChg chg="add mod">
          <ac:chgData name="Joydeep Ghosh" userId="dc50136e-940f-476e-9c93-697bbdb9de3d" providerId="ADAL" clId="{2CDD73D0-095B-4BE8-8795-1B54F9778AE0}" dt="2025-01-09T03:49:21.212" v="2831" actId="164"/>
          <ac:picMkLst>
            <pc:docMk/>
            <pc:sldMk cId="2473414977" sldId="2147483406"/>
            <ac:picMk id="2" creationId="{7A91263E-BCB3-2E42-F20D-E1D7BC6A4F6B}"/>
          </ac:picMkLst>
        </pc:picChg>
        <pc:picChg chg="add mod">
          <ac:chgData name="Joydeep Ghosh" userId="dc50136e-940f-476e-9c93-697bbdb9de3d" providerId="ADAL" clId="{2CDD73D0-095B-4BE8-8795-1B54F9778AE0}" dt="2025-01-09T03:49:21.212" v="2831" actId="164"/>
          <ac:picMkLst>
            <pc:docMk/>
            <pc:sldMk cId="2473414977" sldId="2147483406"/>
            <ac:picMk id="3" creationId="{8FBC8D8C-2025-8DC1-8B67-2F1E0481F0B9}"/>
          </ac:picMkLst>
        </pc:picChg>
        <pc:picChg chg="add mod">
          <ac:chgData name="Joydeep Ghosh" userId="dc50136e-940f-476e-9c93-697bbdb9de3d" providerId="ADAL" clId="{2CDD73D0-095B-4BE8-8795-1B54F9778AE0}" dt="2025-01-09T03:49:21.212" v="2831" actId="164"/>
          <ac:picMkLst>
            <pc:docMk/>
            <pc:sldMk cId="2473414977" sldId="2147483406"/>
            <ac:picMk id="4" creationId="{F299D451-C119-1816-313A-ABC21FAA4D9E}"/>
          </ac:picMkLst>
        </pc:picChg>
        <pc:picChg chg="mod topLvl">
          <ac:chgData name="Joydeep Ghosh" userId="dc50136e-940f-476e-9c93-697bbdb9de3d" providerId="ADAL" clId="{2CDD73D0-095B-4BE8-8795-1B54F9778AE0}" dt="2025-01-09T03:49:21.212" v="2831" actId="164"/>
          <ac:picMkLst>
            <pc:docMk/>
            <pc:sldMk cId="2473414977" sldId="2147483406"/>
            <ac:picMk id="60" creationId="{7A2A904B-F342-BD83-3B31-63030E3C9571}"/>
          </ac:picMkLst>
        </pc:picChg>
        <pc:picChg chg="mod topLvl">
          <ac:chgData name="Joydeep Ghosh" userId="dc50136e-940f-476e-9c93-697bbdb9de3d" providerId="ADAL" clId="{2CDD73D0-095B-4BE8-8795-1B54F9778AE0}" dt="2025-01-09T03:49:21.212" v="2831" actId="164"/>
          <ac:picMkLst>
            <pc:docMk/>
            <pc:sldMk cId="2473414977" sldId="2147483406"/>
            <ac:picMk id="62" creationId="{A57A71DB-1EBE-E25E-357C-7A4932339770}"/>
          </ac:picMkLst>
        </pc:picChg>
        <pc:picChg chg="mod topLvl">
          <ac:chgData name="Joydeep Ghosh" userId="dc50136e-940f-476e-9c93-697bbdb9de3d" providerId="ADAL" clId="{2CDD73D0-095B-4BE8-8795-1B54F9778AE0}" dt="2025-01-09T03:49:21.212" v="2831" actId="164"/>
          <ac:picMkLst>
            <pc:docMk/>
            <pc:sldMk cId="2473414977" sldId="2147483406"/>
            <ac:picMk id="1024" creationId="{4CE13B35-73CD-47C2-8144-0CCC768D1272}"/>
          </ac:picMkLst>
        </pc:picChg>
        <pc:picChg chg="del mod">
          <ac:chgData name="Joydeep Ghosh" userId="dc50136e-940f-476e-9c93-697bbdb9de3d" providerId="ADAL" clId="{2CDD73D0-095B-4BE8-8795-1B54F9778AE0}" dt="2025-01-09T03:49:35.129" v="2836" actId="478"/>
          <ac:picMkLst>
            <pc:docMk/>
            <pc:sldMk cId="2473414977" sldId="2147483406"/>
            <ac:picMk id="1037" creationId="{0FAC60AF-7EE1-1E21-E51C-1BC7C68B7CE5}"/>
          </ac:picMkLst>
        </pc:picChg>
      </pc:sldChg>
      <pc:sldChg chg="del ord">
        <pc:chgData name="Joydeep Ghosh" userId="dc50136e-940f-476e-9c93-697bbdb9de3d" providerId="ADAL" clId="{2CDD73D0-095B-4BE8-8795-1B54F9778AE0}" dt="2025-01-09T04:14:36.384" v="3113" actId="47"/>
        <pc:sldMkLst>
          <pc:docMk/>
          <pc:sldMk cId="2266970917" sldId="2147483514"/>
        </pc:sldMkLst>
      </pc:sldChg>
      <pc:sldChg chg="addSp delSp modSp mod modCm">
        <pc:chgData name="Joydeep Ghosh" userId="dc50136e-940f-476e-9c93-697bbdb9de3d" providerId="ADAL" clId="{2CDD73D0-095B-4BE8-8795-1B54F9778AE0}" dt="2025-01-09T05:43:35.331" v="3386" actId="20577"/>
        <pc:sldMkLst>
          <pc:docMk/>
          <pc:sldMk cId="3255974720" sldId="2147483519"/>
        </pc:sldMkLst>
        <pc:spChg chg="mod">
          <ac:chgData name="Joydeep Ghosh" userId="dc50136e-940f-476e-9c93-697bbdb9de3d" providerId="ADAL" clId="{2CDD73D0-095B-4BE8-8795-1B54F9778AE0}" dt="2025-01-09T04:40:57.729" v="3308" actId="1076"/>
          <ac:spMkLst>
            <pc:docMk/>
            <pc:sldMk cId="3255974720" sldId="2147483519"/>
            <ac:spMk id="2" creationId="{A4681D40-71EF-24ED-B8F9-B5B856397B61}"/>
          </ac:spMkLst>
        </pc:spChg>
        <pc:spChg chg="mod">
          <ac:chgData name="Joydeep Ghosh" userId="dc50136e-940f-476e-9c93-697bbdb9de3d" providerId="ADAL" clId="{2CDD73D0-095B-4BE8-8795-1B54F9778AE0}" dt="2025-01-09T04:43:51.403" v="3337" actId="14100"/>
          <ac:spMkLst>
            <pc:docMk/>
            <pc:sldMk cId="3255974720" sldId="2147483519"/>
            <ac:spMk id="29" creationId="{4BF91C51-20A7-527D-3BB9-E3E8A31EF468}"/>
          </ac:spMkLst>
        </pc:spChg>
        <pc:spChg chg="mod">
          <ac:chgData name="Joydeep Ghosh" userId="dc50136e-940f-476e-9c93-697bbdb9de3d" providerId="ADAL" clId="{2CDD73D0-095B-4BE8-8795-1B54F9778AE0}" dt="2025-01-08T17:55:23.254" v="601" actId="20578"/>
          <ac:spMkLst>
            <pc:docMk/>
            <pc:sldMk cId="3255974720" sldId="2147483519"/>
            <ac:spMk id="2084" creationId="{60514D43-30D2-5E33-96B4-78EACB4BFE3B}"/>
          </ac:spMkLst>
        </pc:spChg>
        <pc:spChg chg="mod">
          <ac:chgData name="Joydeep Ghosh" userId="dc50136e-940f-476e-9c93-697bbdb9de3d" providerId="ADAL" clId="{2CDD73D0-095B-4BE8-8795-1B54F9778AE0}" dt="2025-01-08T18:20:03.940" v="671"/>
          <ac:spMkLst>
            <pc:docMk/>
            <pc:sldMk cId="3255974720" sldId="2147483519"/>
            <ac:spMk id="2086" creationId="{F8BE3768-A4A3-F7EA-945B-0E1584711024}"/>
          </ac:spMkLst>
        </pc:spChg>
        <pc:spChg chg="mod">
          <ac:chgData name="Joydeep Ghosh" userId="dc50136e-940f-476e-9c93-697bbdb9de3d" providerId="ADAL" clId="{2CDD73D0-095B-4BE8-8795-1B54F9778AE0}" dt="2025-01-09T05:43:35.331" v="3386" actId="20577"/>
          <ac:spMkLst>
            <pc:docMk/>
            <pc:sldMk cId="3255974720" sldId="2147483519"/>
            <ac:spMk id="2090" creationId="{5960C9B1-6856-3B15-D520-B393A543F408}"/>
          </ac:spMkLst>
        </pc:spChg>
        <pc:spChg chg="mod">
          <ac:chgData name="Joydeep Ghosh" userId="dc50136e-940f-476e-9c93-697bbdb9de3d" providerId="ADAL" clId="{2CDD73D0-095B-4BE8-8795-1B54F9778AE0}" dt="2025-01-08T17:36:56.661" v="542" actId="478"/>
          <ac:spMkLst>
            <pc:docMk/>
            <pc:sldMk cId="3255974720" sldId="2147483519"/>
            <ac:spMk id="2091" creationId="{510DEE72-6938-C972-ACCB-D4B131F0AF32}"/>
          </ac:spMkLst>
        </pc:spChg>
        <pc:spChg chg="mod">
          <ac:chgData name="Joydeep Ghosh" userId="dc50136e-940f-476e-9c93-697bbdb9de3d" providerId="ADAL" clId="{2CDD73D0-095B-4BE8-8795-1B54F9778AE0}" dt="2025-01-08T17:36:56.661" v="542" actId="478"/>
          <ac:spMkLst>
            <pc:docMk/>
            <pc:sldMk cId="3255974720" sldId="2147483519"/>
            <ac:spMk id="2092" creationId="{F025B787-C160-EEC9-789B-23AD870D69EF}"/>
          </ac:spMkLst>
        </pc:spChg>
        <pc:grpChg chg="mod">
          <ac:chgData name="Joydeep Ghosh" userId="dc50136e-940f-476e-9c93-697bbdb9de3d" providerId="ADAL" clId="{2CDD73D0-095B-4BE8-8795-1B54F9778AE0}" dt="2025-01-08T17:55:23.254" v="601" actId="20578"/>
          <ac:grpSpMkLst>
            <pc:docMk/>
            <pc:sldMk cId="3255974720" sldId="2147483519"/>
            <ac:grpSpMk id="12" creationId="{FBCDF9A4-FC03-D4F6-3138-4AFD4F4FBC0F}"/>
          </ac:grpSpMkLst>
        </pc:grpChg>
        <pc:grpChg chg="mod">
          <ac:chgData name="Joydeep Ghosh" userId="dc50136e-940f-476e-9c93-697bbdb9de3d" providerId="ADAL" clId="{2CDD73D0-095B-4BE8-8795-1B54F9778AE0}" dt="2025-01-08T17:36:56.661" v="542" actId="478"/>
          <ac:grpSpMkLst>
            <pc:docMk/>
            <pc:sldMk cId="3255974720" sldId="2147483519"/>
            <ac:grpSpMk id="37" creationId="{7AF8A3BC-B9DF-4757-03BB-EB706852AA68}"/>
          </ac:grpSpMkLst>
        </pc:grpChg>
        <pc:picChg chg="del">
          <ac:chgData name="Joydeep Ghosh" userId="dc50136e-940f-476e-9c93-697bbdb9de3d" providerId="ADAL" clId="{2CDD73D0-095B-4BE8-8795-1B54F9778AE0}" dt="2025-01-08T17:36:56.661" v="542" actId="478"/>
          <ac:picMkLst>
            <pc:docMk/>
            <pc:sldMk cId="3255974720" sldId="2147483519"/>
            <ac:picMk id="36" creationId="{05BD5011-A933-9871-02CA-806B07F5CBFA}"/>
          </ac:picMkLst>
        </pc:picChg>
        <pc:picChg chg="add mod">
          <ac:chgData name="Joydeep Ghosh" userId="dc50136e-940f-476e-9c93-697bbdb9de3d" providerId="ADAL" clId="{2CDD73D0-095B-4BE8-8795-1B54F9778AE0}" dt="2025-01-08T17:37:43.036" v="544" actId="1076"/>
          <ac:picMkLst>
            <pc:docMk/>
            <pc:sldMk cId="3255974720" sldId="2147483519"/>
            <ac:picMk id="1026" creationId="{2B1D6D9F-3DFA-9614-D63E-23B10456C008}"/>
          </ac:picMkLst>
        </pc:picChg>
        <pc:extLst>
          <p:ext xmlns:p="http://schemas.openxmlformats.org/presentationml/2006/main" uri="{D6D511B9-2390-475A-947B-AFAB55BFBCF1}">
            <pc226:cmChg xmlns:pc226="http://schemas.microsoft.com/office/powerpoint/2022/06/main/command" chg="mod">
              <pc226:chgData name="Joydeep Ghosh" userId="dc50136e-940f-476e-9c93-697bbdb9de3d" providerId="ADAL" clId="{2CDD73D0-095B-4BE8-8795-1B54F9778AE0}" dt="2025-01-09T05:43:35.331" v="3386" actId="20577"/>
              <pc2:cmMkLst xmlns:pc2="http://schemas.microsoft.com/office/powerpoint/2019/9/main/command">
                <pc:docMk/>
                <pc:sldMk cId="3255974720" sldId="2147483519"/>
                <pc2:cmMk id="{E1AB51FA-BF96-4743-B04B-21C5F5F752B0}"/>
              </pc2:cmMkLst>
            </pc226:cmChg>
          </p:ext>
        </pc:extLst>
      </pc:sldChg>
      <pc:sldChg chg="addSp delSp modSp mod">
        <pc:chgData name="Joydeep Ghosh" userId="dc50136e-940f-476e-9c93-697bbdb9de3d" providerId="ADAL" clId="{2CDD73D0-095B-4BE8-8795-1B54F9778AE0}" dt="2025-01-09T03:54:50.138" v="3054" actId="1076"/>
        <pc:sldMkLst>
          <pc:docMk/>
          <pc:sldMk cId="1719874870" sldId="2147483642"/>
        </pc:sldMkLst>
        <pc:spChg chg="mod topLvl">
          <ac:chgData name="Joydeep Ghosh" userId="dc50136e-940f-476e-9c93-697bbdb9de3d" providerId="ADAL" clId="{2CDD73D0-095B-4BE8-8795-1B54F9778AE0}" dt="2025-01-09T03:54:42.892" v="3052" actId="1076"/>
          <ac:spMkLst>
            <pc:docMk/>
            <pc:sldMk cId="1719874870" sldId="2147483642"/>
            <ac:spMk id="2" creationId="{F4B835DF-3A9E-7A18-8123-A261C1CAC45D}"/>
          </ac:spMkLst>
        </pc:spChg>
        <pc:spChg chg="mod topLvl">
          <ac:chgData name="Joydeep Ghosh" userId="dc50136e-940f-476e-9c93-697bbdb9de3d" providerId="ADAL" clId="{2CDD73D0-095B-4BE8-8795-1B54F9778AE0}" dt="2025-01-09T03:54:20.567" v="3049" actId="20577"/>
          <ac:spMkLst>
            <pc:docMk/>
            <pc:sldMk cId="1719874870" sldId="2147483642"/>
            <ac:spMk id="4" creationId="{1F8C8F76-9ECD-B8BB-9071-30F6C30B7433}"/>
          </ac:spMkLst>
        </pc:spChg>
        <pc:spChg chg="mod topLvl">
          <ac:chgData name="Joydeep Ghosh" userId="dc50136e-940f-476e-9c93-697bbdb9de3d" providerId="ADAL" clId="{2CDD73D0-095B-4BE8-8795-1B54F9778AE0}" dt="2025-01-09T03:53:27.023" v="2988" actId="164"/>
          <ac:spMkLst>
            <pc:docMk/>
            <pc:sldMk cId="1719874870" sldId="2147483642"/>
            <ac:spMk id="5" creationId="{609D1EC4-1D04-78C0-DA58-C30ABE28B557}"/>
          </ac:spMkLst>
        </pc:spChg>
        <pc:spChg chg="mod ord topLvl">
          <ac:chgData name="Joydeep Ghosh" userId="dc50136e-940f-476e-9c93-697bbdb9de3d" providerId="ADAL" clId="{2CDD73D0-095B-4BE8-8795-1B54F9778AE0}" dt="2025-01-09T03:53:27.023" v="2988" actId="164"/>
          <ac:spMkLst>
            <pc:docMk/>
            <pc:sldMk cId="1719874870" sldId="2147483642"/>
            <ac:spMk id="6" creationId="{70897913-1FDE-DF52-9622-A55B7A9327C1}"/>
          </ac:spMkLst>
        </pc:spChg>
        <pc:spChg chg="mod topLvl">
          <ac:chgData name="Joydeep Ghosh" userId="dc50136e-940f-476e-9c93-697bbdb9de3d" providerId="ADAL" clId="{2CDD73D0-095B-4BE8-8795-1B54F9778AE0}" dt="2025-01-09T03:54:33.538" v="3050" actId="1076"/>
          <ac:spMkLst>
            <pc:docMk/>
            <pc:sldMk cId="1719874870" sldId="2147483642"/>
            <ac:spMk id="7" creationId="{C0ADE814-0C75-073F-DEC9-70A4B25FFB21}"/>
          </ac:spMkLst>
        </pc:spChg>
        <pc:spChg chg="mod topLvl">
          <ac:chgData name="Joydeep Ghosh" userId="dc50136e-940f-476e-9c93-697bbdb9de3d" providerId="ADAL" clId="{2CDD73D0-095B-4BE8-8795-1B54F9778AE0}" dt="2025-01-09T03:53:27.023" v="2988" actId="164"/>
          <ac:spMkLst>
            <pc:docMk/>
            <pc:sldMk cId="1719874870" sldId="2147483642"/>
            <ac:spMk id="8" creationId="{5C5FFD8C-D5E7-DF78-7B82-06D33DB21429}"/>
          </ac:spMkLst>
        </pc:spChg>
        <pc:spChg chg="del">
          <ac:chgData name="Joydeep Ghosh" userId="dc50136e-940f-476e-9c93-697bbdb9de3d" providerId="ADAL" clId="{2CDD73D0-095B-4BE8-8795-1B54F9778AE0}" dt="2025-01-09T03:33:11.651" v="2610" actId="478"/>
          <ac:spMkLst>
            <pc:docMk/>
            <pc:sldMk cId="1719874870" sldId="2147483642"/>
            <ac:spMk id="9" creationId="{D8830C45-A449-4821-3CD1-07C7817DD13B}"/>
          </ac:spMkLst>
        </pc:spChg>
        <pc:spChg chg="mod topLvl">
          <ac:chgData name="Joydeep Ghosh" userId="dc50136e-940f-476e-9c93-697bbdb9de3d" providerId="ADAL" clId="{2CDD73D0-095B-4BE8-8795-1B54F9778AE0}" dt="2025-01-09T03:54:46.443" v="3053" actId="1076"/>
          <ac:spMkLst>
            <pc:docMk/>
            <pc:sldMk cId="1719874870" sldId="2147483642"/>
            <ac:spMk id="10" creationId="{3986C930-5274-2125-A46B-0B62C1929264}"/>
          </ac:spMkLst>
        </pc:spChg>
        <pc:spChg chg="mod topLvl">
          <ac:chgData name="Joydeep Ghosh" userId="dc50136e-940f-476e-9c93-697bbdb9de3d" providerId="ADAL" clId="{2CDD73D0-095B-4BE8-8795-1B54F9778AE0}" dt="2025-01-09T03:53:27.023" v="2988" actId="164"/>
          <ac:spMkLst>
            <pc:docMk/>
            <pc:sldMk cId="1719874870" sldId="2147483642"/>
            <ac:spMk id="11" creationId="{31C76E65-0993-73E8-F3AD-A257A3898FC1}"/>
          </ac:spMkLst>
        </pc:spChg>
        <pc:spChg chg="mod topLvl">
          <ac:chgData name="Joydeep Ghosh" userId="dc50136e-940f-476e-9c93-697bbdb9de3d" providerId="ADAL" clId="{2CDD73D0-095B-4BE8-8795-1B54F9778AE0}" dt="2025-01-09T03:53:27.023" v="2988" actId="164"/>
          <ac:spMkLst>
            <pc:docMk/>
            <pc:sldMk cId="1719874870" sldId="2147483642"/>
            <ac:spMk id="12" creationId="{E71F69DA-5A94-B310-AC8E-2CBF5B7E2A2B}"/>
          </ac:spMkLst>
        </pc:spChg>
        <pc:spChg chg="mod topLvl">
          <ac:chgData name="Joydeep Ghosh" userId="dc50136e-940f-476e-9c93-697bbdb9de3d" providerId="ADAL" clId="{2CDD73D0-095B-4BE8-8795-1B54F9778AE0}" dt="2025-01-09T03:54:50.138" v="3054" actId="1076"/>
          <ac:spMkLst>
            <pc:docMk/>
            <pc:sldMk cId="1719874870" sldId="2147483642"/>
            <ac:spMk id="19" creationId="{7129EF8E-3FD2-01BE-5262-3DBBE8F88A2C}"/>
          </ac:spMkLst>
        </pc:spChg>
        <pc:spChg chg="del mod">
          <ac:chgData name="Joydeep Ghosh" userId="dc50136e-940f-476e-9c93-697bbdb9de3d" providerId="ADAL" clId="{2CDD73D0-095B-4BE8-8795-1B54F9778AE0}" dt="2025-01-09T03:33:11.651" v="2610" actId="478"/>
          <ac:spMkLst>
            <pc:docMk/>
            <pc:sldMk cId="1719874870" sldId="2147483642"/>
            <ac:spMk id="21" creationId="{12E50CCA-DFE2-9331-6990-125EAC9F6A1F}"/>
          </ac:spMkLst>
        </pc:spChg>
        <pc:spChg chg="add mod">
          <ac:chgData name="Joydeep Ghosh" userId="dc50136e-940f-476e-9c93-697bbdb9de3d" providerId="ADAL" clId="{2CDD73D0-095B-4BE8-8795-1B54F9778AE0}" dt="2025-01-09T03:54:39.144" v="3051" actId="1076"/>
          <ac:spMkLst>
            <pc:docMk/>
            <pc:sldMk cId="1719874870" sldId="2147483642"/>
            <ac:spMk id="23" creationId="{C1BCFF14-F801-BDFD-93C6-96729004FDAF}"/>
          </ac:spMkLst>
        </pc:spChg>
        <pc:spChg chg="add mod">
          <ac:chgData name="Joydeep Ghosh" userId="dc50136e-940f-476e-9c93-697bbdb9de3d" providerId="ADAL" clId="{2CDD73D0-095B-4BE8-8795-1B54F9778AE0}" dt="2025-01-09T03:53:27.023" v="2988" actId="164"/>
          <ac:spMkLst>
            <pc:docMk/>
            <pc:sldMk cId="1719874870" sldId="2147483642"/>
            <ac:spMk id="24" creationId="{E5997520-B461-86A8-851A-0A091527671E}"/>
          </ac:spMkLst>
        </pc:spChg>
        <pc:grpChg chg="del mod">
          <ac:chgData name="Joydeep Ghosh" userId="dc50136e-940f-476e-9c93-697bbdb9de3d" providerId="ADAL" clId="{2CDD73D0-095B-4BE8-8795-1B54F9778AE0}" dt="2025-01-09T03:33:41.239" v="2613" actId="165"/>
          <ac:grpSpMkLst>
            <pc:docMk/>
            <pc:sldMk cId="1719874870" sldId="2147483642"/>
            <ac:grpSpMk id="20" creationId="{6A103F2C-F525-EE8D-0B68-630B3C0600CC}"/>
          </ac:grpSpMkLst>
        </pc:grpChg>
        <pc:grpChg chg="add mod">
          <ac:chgData name="Joydeep Ghosh" userId="dc50136e-940f-476e-9c93-697bbdb9de3d" providerId="ADAL" clId="{2CDD73D0-095B-4BE8-8795-1B54F9778AE0}" dt="2025-01-09T03:53:31.493" v="2989" actId="1076"/>
          <ac:grpSpMkLst>
            <pc:docMk/>
            <pc:sldMk cId="1719874870" sldId="2147483642"/>
            <ac:grpSpMk id="29" creationId="{D2259BC9-254E-1C3F-96C7-C0AC85C7D508}"/>
          </ac:grpSpMkLst>
        </pc:grpChg>
        <pc:picChg chg="del mod">
          <ac:chgData name="Joydeep Ghosh" userId="dc50136e-940f-476e-9c93-697bbdb9de3d" providerId="ADAL" clId="{2CDD73D0-095B-4BE8-8795-1B54F9778AE0}" dt="2025-01-09T03:50:47.110" v="2866" actId="478"/>
          <ac:picMkLst>
            <pc:docMk/>
            <pc:sldMk cId="1719874870" sldId="2147483642"/>
            <ac:picMk id="15" creationId="{AF8C99B3-D300-A1A8-E1F3-2BA08CF20471}"/>
          </ac:picMkLst>
        </pc:picChg>
        <pc:picChg chg="add mod">
          <ac:chgData name="Joydeep Ghosh" userId="dc50136e-940f-476e-9c93-697bbdb9de3d" providerId="ADAL" clId="{2CDD73D0-095B-4BE8-8795-1B54F9778AE0}" dt="2025-01-09T03:53:27.023" v="2988" actId="164"/>
          <ac:picMkLst>
            <pc:docMk/>
            <pc:sldMk cId="1719874870" sldId="2147483642"/>
            <ac:picMk id="25" creationId="{AC00F61A-9027-14C3-6148-EAA6B8AF2EF9}"/>
          </ac:picMkLst>
        </pc:picChg>
        <pc:picChg chg="add mod">
          <ac:chgData name="Joydeep Ghosh" userId="dc50136e-940f-476e-9c93-697bbdb9de3d" providerId="ADAL" clId="{2CDD73D0-095B-4BE8-8795-1B54F9778AE0}" dt="2025-01-09T03:53:27.023" v="2988" actId="164"/>
          <ac:picMkLst>
            <pc:docMk/>
            <pc:sldMk cId="1719874870" sldId="2147483642"/>
            <ac:picMk id="28" creationId="{4FA2F1D0-6331-82D6-EACE-10FB7E6A7B98}"/>
          </ac:picMkLst>
        </pc:picChg>
        <pc:picChg chg="mod">
          <ac:chgData name="Joydeep Ghosh" userId="dc50136e-940f-476e-9c93-697bbdb9de3d" providerId="ADAL" clId="{2CDD73D0-095B-4BE8-8795-1B54F9778AE0}" dt="2025-01-09T03:53:27.023" v="2988" actId="164"/>
          <ac:picMkLst>
            <pc:docMk/>
            <pc:sldMk cId="1719874870" sldId="2147483642"/>
            <ac:picMk id="33" creationId="{94CB041D-ACB9-E17D-8A17-20B2FD16A1DD}"/>
          </ac:picMkLst>
        </pc:picChg>
        <pc:picChg chg="mod">
          <ac:chgData name="Joydeep Ghosh" userId="dc50136e-940f-476e-9c93-697bbdb9de3d" providerId="ADAL" clId="{2CDD73D0-095B-4BE8-8795-1B54F9778AE0}" dt="2025-01-09T03:53:27.023" v="2988" actId="164"/>
          <ac:picMkLst>
            <pc:docMk/>
            <pc:sldMk cId="1719874870" sldId="2147483642"/>
            <ac:picMk id="35" creationId="{8D533225-C976-C0A4-F63A-A99828B174E2}"/>
          </ac:picMkLst>
        </pc:picChg>
        <pc:picChg chg="mod">
          <ac:chgData name="Joydeep Ghosh" userId="dc50136e-940f-476e-9c93-697bbdb9de3d" providerId="ADAL" clId="{2CDD73D0-095B-4BE8-8795-1B54F9778AE0}" dt="2025-01-09T03:53:27.023" v="2988" actId="164"/>
          <ac:picMkLst>
            <pc:docMk/>
            <pc:sldMk cId="1719874870" sldId="2147483642"/>
            <ac:picMk id="37" creationId="{85F3AB09-5521-61C5-7933-04179803B948}"/>
          </ac:picMkLst>
        </pc:picChg>
        <pc:picChg chg="del">
          <ac:chgData name="Joydeep Ghosh" userId="dc50136e-940f-476e-9c93-697bbdb9de3d" providerId="ADAL" clId="{2CDD73D0-095B-4BE8-8795-1B54F9778AE0}" dt="2025-01-09T03:33:13.675" v="2611" actId="478"/>
          <ac:picMkLst>
            <pc:docMk/>
            <pc:sldMk cId="1719874870" sldId="2147483642"/>
            <ac:picMk id="39" creationId="{4BFDFB68-2C31-AF91-F6B7-5B1F68EE5FD0}"/>
          </ac:picMkLst>
        </pc:picChg>
        <pc:picChg chg="mod">
          <ac:chgData name="Joydeep Ghosh" userId="dc50136e-940f-476e-9c93-697bbdb9de3d" providerId="ADAL" clId="{2CDD73D0-095B-4BE8-8795-1B54F9778AE0}" dt="2025-01-09T03:53:27.023" v="2988" actId="164"/>
          <ac:picMkLst>
            <pc:docMk/>
            <pc:sldMk cId="1719874870" sldId="2147483642"/>
            <ac:picMk id="41" creationId="{22C4888D-5A92-DBE8-1DA8-C41A9D492A3E}"/>
          </ac:picMkLst>
        </pc:picChg>
        <pc:cxnChg chg="mod topLvl">
          <ac:chgData name="Joydeep Ghosh" userId="dc50136e-940f-476e-9c93-697bbdb9de3d" providerId="ADAL" clId="{2CDD73D0-095B-4BE8-8795-1B54F9778AE0}" dt="2025-01-09T03:53:27.023" v="2988" actId="164"/>
          <ac:cxnSpMkLst>
            <pc:docMk/>
            <pc:sldMk cId="1719874870" sldId="2147483642"/>
            <ac:cxnSpMk id="3" creationId="{1709D724-428F-63C9-B4D2-96E5E4700438}"/>
          </ac:cxnSpMkLst>
        </pc:cxnChg>
        <pc:cxnChg chg="del mod">
          <ac:chgData name="Joydeep Ghosh" userId="dc50136e-940f-476e-9c93-697bbdb9de3d" providerId="ADAL" clId="{2CDD73D0-095B-4BE8-8795-1B54F9778AE0}" dt="2025-01-09T03:33:17.810" v="2612" actId="478"/>
          <ac:cxnSpMkLst>
            <pc:docMk/>
            <pc:sldMk cId="1719874870" sldId="2147483642"/>
            <ac:cxnSpMk id="13" creationId="{F36082FA-C057-C7ED-1B4C-76137CA1648B}"/>
          </ac:cxnSpMkLst>
        </pc:cxnChg>
        <pc:cxnChg chg="mod topLvl">
          <ac:chgData name="Joydeep Ghosh" userId="dc50136e-940f-476e-9c93-697bbdb9de3d" providerId="ADAL" clId="{2CDD73D0-095B-4BE8-8795-1B54F9778AE0}" dt="2025-01-09T03:53:27.023" v="2988" actId="164"/>
          <ac:cxnSpMkLst>
            <pc:docMk/>
            <pc:sldMk cId="1719874870" sldId="2147483642"/>
            <ac:cxnSpMk id="16" creationId="{8A82ACA8-4D16-65FB-4BB5-D6149B5356D8}"/>
          </ac:cxnSpMkLst>
        </pc:cxnChg>
        <pc:cxnChg chg="mod topLvl">
          <ac:chgData name="Joydeep Ghosh" userId="dc50136e-940f-476e-9c93-697bbdb9de3d" providerId="ADAL" clId="{2CDD73D0-095B-4BE8-8795-1B54F9778AE0}" dt="2025-01-09T03:53:27.023" v="2988" actId="164"/>
          <ac:cxnSpMkLst>
            <pc:docMk/>
            <pc:sldMk cId="1719874870" sldId="2147483642"/>
            <ac:cxnSpMk id="17" creationId="{604C2369-2FD5-5238-F767-BC8F3110D4E5}"/>
          </ac:cxnSpMkLst>
        </pc:cxnChg>
        <pc:cxnChg chg="mod topLvl">
          <ac:chgData name="Joydeep Ghosh" userId="dc50136e-940f-476e-9c93-697bbdb9de3d" providerId="ADAL" clId="{2CDD73D0-095B-4BE8-8795-1B54F9778AE0}" dt="2025-01-09T03:53:27.023" v="2988" actId="164"/>
          <ac:cxnSpMkLst>
            <pc:docMk/>
            <pc:sldMk cId="1719874870" sldId="2147483642"/>
            <ac:cxnSpMk id="18" creationId="{DC08182E-6DC1-D230-8B94-9FB3562E0C3E}"/>
          </ac:cxnSpMkLst>
        </pc:cxnChg>
        <pc:cxnChg chg="add mod">
          <ac:chgData name="Joydeep Ghosh" userId="dc50136e-940f-476e-9c93-697bbdb9de3d" providerId="ADAL" clId="{2CDD73D0-095B-4BE8-8795-1B54F9778AE0}" dt="2025-01-09T03:53:27.023" v="2988" actId="164"/>
          <ac:cxnSpMkLst>
            <pc:docMk/>
            <pc:sldMk cId="1719874870" sldId="2147483642"/>
            <ac:cxnSpMk id="26" creationId="{56F7F798-AE1A-2E9A-0AFC-7C2303E3CFBB}"/>
          </ac:cxnSpMkLst>
        </pc:cxnChg>
      </pc:sldChg>
      <pc:sldChg chg="modSp mod">
        <pc:chgData name="Joydeep Ghosh" userId="dc50136e-940f-476e-9c93-697bbdb9de3d" providerId="ADAL" clId="{2CDD73D0-095B-4BE8-8795-1B54F9778AE0}" dt="2025-01-09T13:33:09.233" v="3429" actId="20577"/>
        <pc:sldMkLst>
          <pc:docMk/>
          <pc:sldMk cId="3334847027" sldId="2147483643"/>
        </pc:sldMkLst>
        <pc:spChg chg="mod">
          <ac:chgData name="Joydeep Ghosh" userId="dc50136e-940f-476e-9c93-697bbdb9de3d" providerId="ADAL" clId="{2CDD73D0-095B-4BE8-8795-1B54F9778AE0}" dt="2025-01-09T13:33:09.233" v="3429" actId="20577"/>
          <ac:spMkLst>
            <pc:docMk/>
            <pc:sldMk cId="3334847027" sldId="2147483643"/>
            <ac:spMk id="3" creationId="{5D397CA2-9EAF-B262-32BC-198D71D063DD}"/>
          </ac:spMkLst>
        </pc:spChg>
      </pc:sldChg>
      <pc:sldChg chg="addSp delSp modSp mod">
        <pc:chgData name="Joydeep Ghosh" userId="dc50136e-940f-476e-9c93-697bbdb9de3d" providerId="ADAL" clId="{2CDD73D0-095B-4BE8-8795-1B54F9778AE0}" dt="2025-01-09T04:55:04.388" v="3372" actId="6549"/>
        <pc:sldMkLst>
          <pc:docMk/>
          <pc:sldMk cId="2767246227" sldId="2147483647"/>
        </pc:sldMkLst>
        <pc:spChg chg="del">
          <ac:chgData name="Joydeep Ghosh" userId="dc50136e-940f-476e-9c93-697bbdb9de3d" providerId="ADAL" clId="{2CDD73D0-095B-4BE8-8795-1B54F9778AE0}" dt="2025-01-08T19:14:04.464" v="2220" actId="478"/>
          <ac:spMkLst>
            <pc:docMk/>
            <pc:sldMk cId="2767246227" sldId="2147483647"/>
            <ac:spMk id="11" creationId="{0B371099-061B-D991-86C4-B0C3166C8705}"/>
          </ac:spMkLst>
        </pc:spChg>
        <pc:spChg chg="add mod">
          <ac:chgData name="Joydeep Ghosh" userId="dc50136e-940f-476e-9c93-697bbdb9de3d" providerId="ADAL" clId="{2CDD73D0-095B-4BE8-8795-1B54F9778AE0}" dt="2025-01-09T04:29:28.943" v="3226" actId="1076"/>
          <ac:spMkLst>
            <pc:docMk/>
            <pc:sldMk cId="2767246227" sldId="2147483647"/>
            <ac:spMk id="11" creationId="{428BB4F4-7669-B92C-39F1-92A131557F8C}"/>
          </ac:spMkLst>
        </pc:spChg>
        <pc:spChg chg="mod">
          <ac:chgData name="Joydeep Ghosh" userId="dc50136e-940f-476e-9c93-697bbdb9de3d" providerId="ADAL" clId="{2CDD73D0-095B-4BE8-8795-1B54F9778AE0}" dt="2025-01-09T04:32:56.803" v="3246" actId="1076"/>
          <ac:spMkLst>
            <pc:docMk/>
            <pc:sldMk cId="2767246227" sldId="2147483647"/>
            <ac:spMk id="109" creationId="{4C4059FD-E02C-917B-BD77-0DB061208A15}"/>
          </ac:spMkLst>
        </pc:spChg>
        <pc:spChg chg="mod">
          <ac:chgData name="Joydeep Ghosh" userId="dc50136e-940f-476e-9c93-697bbdb9de3d" providerId="ADAL" clId="{2CDD73D0-095B-4BE8-8795-1B54F9778AE0}" dt="2025-01-09T04:32:27.028" v="3245" actId="20577"/>
          <ac:spMkLst>
            <pc:docMk/>
            <pc:sldMk cId="2767246227" sldId="2147483647"/>
            <ac:spMk id="112" creationId="{13618384-5776-3D08-8990-094A1A17489A}"/>
          </ac:spMkLst>
        </pc:spChg>
        <pc:spChg chg="mod">
          <ac:chgData name="Joydeep Ghosh" userId="dc50136e-940f-476e-9c93-697bbdb9de3d" providerId="ADAL" clId="{2CDD73D0-095B-4BE8-8795-1B54F9778AE0}" dt="2025-01-09T04:33:42.795" v="3256" actId="20577"/>
          <ac:spMkLst>
            <pc:docMk/>
            <pc:sldMk cId="2767246227" sldId="2147483647"/>
            <ac:spMk id="114" creationId="{38CF511F-027D-0581-28BB-405CBF203534}"/>
          </ac:spMkLst>
        </pc:spChg>
        <pc:spChg chg="mod">
          <ac:chgData name="Joydeep Ghosh" userId="dc50136e-940f-476e-9c93-697bbdb9de3d" providerId="ADAL" clId="{2CDD73D0-095B-4BE8-8795-1B54F9778AE0}" dt="2025-01-09T04:55:04.388" v="3372" actId="6549"/>
          <ac:spMkLst>
            <pc:docMk/>
            <pc:sldMk cId="2767246227" sldId="2147483647"/>
            <ac:spMk id="115" creationId="{A8C9A185-502F-D90E-4586-56CAF5593272}"/>
          </ac:spMkLst>
        </pc:spChg>
        <pc:spChg chg="mod">
          <ac:chgData name="Joydeep Ghosh" userId="dc50136e-940f-476e-9c93-697bbdb9de3d" providerId="ADAL" clId="{2CDD73D0-095B-4BE8-8795-1B54F9778AE0}" dt="2025-01-09T04:31:22.797" v="3233" actId="1076"/>
          <ac:spMkLst>
            <pc:docMk/>
            <pc:sldMk cId="2767246227" sldId="2147483647"/>
            <ac:spMk id="118" creationId="{B7993BBA-D005-B433-17FA-97237F465906}"/>
          </ac:spMkLst>
        </pc:spChg>
        <pc:spChg chg="mod">
          <ac:chgData name="Joydeep Ghosh" userId="dc50136e-940f-476e-9c93-697bbdb9de3d" providerId="ADAL" clId="{2CDD73D0-095B-4BE8-8795-1B54F9778AE0}" dt="2025-01-09T04:01:59.800" v="3105" actId="14100"/>
          <ac:spMkLst>
            <pc:docMk/>
            <pc:sldMk cId="2767246227" sldId="2147483647"/>
            <ac:spMk id="173" creationId="{1E771FFE-041E-B094-F16C-F0ACD59FA145}"/>
          </ac:spMkLst>
        </pc:spChg>
        <pc:grpChg chg="mod">
          <ac:chgData name="Joydeep Ghosh" userId="dc50136e-940f-476e-9c93-697bbdb9de3d" providerId="ADAL" clId="{2CDD73D0-095B-4BE8-8795-1B54F9778AE0}" dt="2025-01-09T04:31:19.140" v="3232" actId="1076"/>
          <ac:grpSpMkLst>
            <pc:docMk/>
            <pc:sldMk cId="2767246227" sldId="2147483647"/>
            <ac:grpSpMk id="4" creationId="{B1F393D7-3BAD-CD01-CE90-6AE3F50BDE25}"/>
          </ac:grpSpMkLst>
        </pc:grpChg>
        <pc:picChg chg="mod">
          <ac:chgData name="Joydeep Ghosh" userId="dc50136e-940f-476e-9c93-697bbdb9de3d" providerId="ADAL" clId="{2CDD73D0-095B-4BE8-8795-1B54F9778AE0}" dt="2025-01-09T04:31:47.789" v="3235" actId="1076"/>
          <ac:picMkLst>
            <pc:docMk/>
            <pc:sldMk cId="2767246227" sldId="2147483647"/>
            <ac:picMk id="5" creationId="{79E9D172-AD45-9F9B-4461-A3A8EE025062}"/>
          </ac:picMkLst>
        </pc:picChg>
      </pc:sldChg>
    </pc:docChg>
  </pc:docChgLst>
  <pc:docChgLst>
    <pc:chgData name="Chandni Birla" userId="S::chandni.birla@igglobal.com::6ed24983-54c4-44d1-ac8d-485125a350d1" providerId="AD" clId="Web-{FA53DE57-2868-2DCF-8A4B-BB6F60437DD9}"/>
    <pc:docChg chg="modSld">
      <pc:chgData name="Chandni Birla" userId="S::chandni.birla@igglobal.com::6ed24983-54c4-44d1-ac8d-485125a350d1" providerId="AD" clId="Web-{FA53DE57-2868-2DCF-8A4B-BB6F60437DD9}" dt="2024-12-17T16:49:27.807" v="46" actId="20577"/>
      <pc:docMkLst>
        <pc:docMk/>
      </pc:docMkLst>
      <pc:sldChg chg="modSp">
        <pc:chgData name="Chandni Birla" userId="S::chandni.birla@igglobal.com::6ed24983-54c4-44d1-ac8d-485125a350d1" providerId="AD" clId="Web-{FA53DE57-2868-2DCF-8A4B-BB6F60437DD9}" dt="2024-12-17T16:49:27.807" v="46" actId="20577"/>
        <pc:sldMkLst>
          <pc:docMk/>
          <pc:sldMk cId="809561835" sldId="256"/>
        </pc:sldMkLst>
      </pc:sldChg>
      <pc:sldChg chg="modSp">
        <pc:chgData name="Chandni Birla" userId="S::chandni.birla@igglobal.com::6ed24983-54c4-44d1-ac8d-485125a350d1" providerId="AD" clId="Web-{FA53DE57-2868-2DCF-8A4B-BB6F60437DD9}" dt="2024-12-17T14:30:17.445" v="39" actId="20577"/>
        <pc:sldMkLst>
          <pc:docMk/>
          <pc:sldMk cId="1719874870" sldId="2147483642"/>
        </pc:sldMkLst>
        <pc:spChg chg="mod">
          <ac:chgData name="Chandni Birla" userId="S::chandni.birla@igglobal.com::6ed24983-54c4-44d1-ac8d-485125a350d1" providerId="AD" clId="Web-{FA53DE57-2868-2DCF-8A4B-BB6F60437DD9}" dt="2024-12-17T14:30:13.742" v="38" actId="20577"/>
          <ac:spMkLst>
            <pc:docMk/>
            <pc:sldMk cId="1719874870" sldId="2147483642"/>
            <ac:spMk id="4" creationId="{1F8C8F76-9ECD-B8BB-9071-30F6C30B7433}"/>
          </ac:spMkLst>
        </pc:spChg>
        <pc:spChg chg="mod">
          <ac:chgData name="Chandni Birla" userId="S::chandni.birla@igglobal.com::6ed24983-54c4-44d1-ac8d-485125a350d1" providerId="AD" clId="Web-{FA53DE57-2868-2DCF-8A4B-BB6F60437DD9}" dt="2024-12-17T14:30:17.445" v="39" actId="20577"/>
          <ac:spMkLst>
            <pc:docMk/>
            <pc:sldMk cId="1719874870" sldId="2147483642"/>
            <ac:spMk id="10" creationId="{3986C930-5274-2125-A46B-0B62C1929264}"/>
          </ac:spMkLst>
        </pc:spChg>
      </pc:sldChg>
    </pc:docChg>
  </pc:docChgLst>
  <pc:docChgLst>
    <pc:chgData name="Ashish Kumar Tiwari" userId="S::ashish1.tiwari@igglobal.com::6795e7f6-2671-4261-850c-5d238756b95b" providerId="AD" clId="Web-{7D5679E2-ECBD-0700-83C1-EB3DB11E9FA5}"/>
    <pc:docChg chg="delSld">
      <pc:chgData name="Ashish Kumar Tiwari" userId="S::ashish1.tiwari@igglobal.com::6795e7f6-2671-4261-850c-5d238756b95b" providerId="AD" clId="Web-{7D5679E2-ECBD-0700-83C1-EB3DB11E9FA5}" dt="2025-01-31T11:05:28.601" v="2"/>
      <pc:docMkLst>
        <pc:docMk/>
      </pc:docMkLst>
      <pc:sldChg chg="del">
        <pc:chgData name="Ashish Kumar Tiwari" userId="S::ashish1.tiwari@igglobal.com::6795e7f6-2671-4261-850c-5d238756b95b" providerId="AD" clId="Web-{7D5679E2-ECBD-0700-83C1-EB3DB11E9FA5}" dt="2025-01-31T11:05:28.601" v="1"/>
        <pc:sldMkLst>
          <pc:docMk/>
          <pc:sldMk cId="126407697" sldId="259"/>
        </pc:sldMkLst>
      </pc:sldChg>
      <pc:sldChg chg="del">
        <pc:chgData name="Ashish Kumar Tiwari" userId="S::ashish1.tiwari@igglobal.com::6795e7f6-2671-4261-850c-5d238756b95b" providerId="AD" clId="Web-{7D5679E2-ECBD-0700-83C1-EB3DB11E9FA5}" dt="2025-01-31T11:05:28.601" v="2"/>
        <pc:sldMkLst>
          <pc:docMk/>
          <pc:sldMk cId="3263863707" sldId="261"/>
        </pc:sldMkLst>
      </pc:sldChg>
      <pc:sldChg chg="del">
        <pc:chgData name="Ashish Kumar Tiwari" userId="S::ashish1.tiwari@igglobal.com::6795e7f6-2671-4261-850c-5d238756b95b" providerId="AD" clId="Web-{7D5679E2-ECBD-0700-83C1-EB3DB11E9FA5}" dt="2025-01-31T11:05:28.585" v="0"/>
        <pc:sldMkLst>
          <pc:docMk/>
          <pc:sldMk cId="2767246227" sldId="2147483647"/>
        </pc:sldMkLst>
      </pc:sldChg>
    </pc:docChg>
  </pc:docChgLst>
  <pc:docChgLst>
    <pc:chgData name="Chandni Birla" userId="S::chandni.birla@igglobal.com::6ed24983-54c4-44d1-ac8d-485125a350d1" providerId="AD" clId="Web-{EAE70B9C-80D5-0C65-2F87-3D67137D2336}"/>
    <pc:docChg chg="modSld">
      <pc:chgData name="Chandni Birla" userId="S::chandni.birla@igglobal.com::6ed24983-54c4-44d1-ac8d-485125a350d1" providerId="AD" clId="Web-{EAE70B9C-80D5-0C65-2F87-3D67137D2336}" dt="2024-12-18T07:22:31.877" v="89"/>
      <pc:docMkLst>
        <pc:docMk/>
      </pc:docMkLst>
      <pc:sldChg chg="addSp delSp modSp">
        <pc:chgData name="Chandni Birla" userId="S::chandni.birla@igglobal.com::6ed24983-54c4-44d1-ac8d-485125a350d1" providerId="AD" clId="Web-{EAE70B9C-80D5-0C65-2F87-3D67137D2336}" dt="2024-12-18T07:22:31.877" v="89"/>
        <pc:sldMkLst>
          <pc:docMk/>
          <pc:sldMk cId="1332764963" sldId="257"/>
        </pc:sldMkLst>
      </pc:sldChg>
      <pc:sldChg chg="modSp">
        <pc:chgData name="Chandni Birla" userId="S::chandni.birla@igglobal.com::6ed24983-54c4-44d1-ac8d-485125a350d1" providerId="AD" clId="Web-{EAE70B9C-80D5-0C65-2F87-3D67137D2336}" dt="2024-12-18T06:56:57.899" v="2" actId="20577"/>
        <pc:sldMkLst>
          <pc:docMk/>
          <pc:sldMk cId="2256744402" sldId="267"/>
        </pc:sldMkLst>
        <pc:spChg chg="mod">
          <ac:chgData name="Chandni Birla" userId="S::chandni.birla@igglobal.com::6ed24983-54c4-44d1-ac8d-485125a350d1" providerId="AD" clId="Web-{EAE70B9C-80D5-0C65-2F87-3D67137D2336}" dt="2024-12-18T06:56:57.899" v="2" actId="20577"/>
          <ac:spMkLst>
            <pc:docMk/>
            <pc:sldMk cId="2256744402" sldId="267"/>
            <ac:spMk id="9" creationId="{0E24C110-DF96-943B-E4CA-74FFB820DB8B}"/>
          </ac:spMkLst>
        </pc:spChg>
      </pc:sldChg>
      <pc:sldChg chg="modSp">
        <pc:chgData name="Chandni Birla" userId="S::chandni.birla@igglobal.com::6ed24983-54c4-44d1-ac8d-485125a350d1" providerId="AD" clId="Web-{EAE70B9C-80D5-0C65-2F87-3D67137D2336}" dt="2024-12-18T07:17:21.778" v="29" actId="1076"/>
        <pc:sldMkLst>
          <pc:docMk/>
          <pc:sldMk cId="2268253067" sldId="2147483646"/>
        </pc:sldMkLst>
      </pc:sldChg>
    </pc:docChg>
  </pc:docChgLst>
  <pc:docChgLst>
    <pc:chgData name="Joydeep Ghosh" userId="dc50136e-940f-476e-9c93-697bbdb9de3d" providerId="ADAL" clId="{A359EBD8-DD79-4E63-8E3E-FD7F7157F830}"/>
    <pc:docChg chg="undo custSel addSld delSld modSld sldOrd delSection modSection">
      <pc:chgData name="Joydeep Ghosh" userId="dc50136e-940f-476e-9c93-697bbdb9de3d" providerId="ADAL" clId="{A359EBD8-DD79-4E63-8E3E-FD7F7157F830}" dt="2024-12-18T07:48:05.658" v="4691" actId="47"/>
      <pc:docMkLst>
        <pc:docMk/>
      </pc:docMkLst>
      <pc:sldChg chg="addSp delSp modSp add mod ord delAnim modAnim">
        <pc:chgData name="Joydeep Ghosh" userId="dc50136e-940f-476e-9c93-697bbdb9de3d" providerId="ADAL" clId="{A359EBD8-DD79-4E63-8E3E-FD7F7157F830}" dt="2024-12-17T08:53:36.915" v="4421" actId="20577"/>
        <pc:sldMkLst>
          <pc:docMk/>
          <pc:sldMk cId="809561835" sldId="256"/>
        </pc:sldMkLst>
        <pc:spChg chg="add mod">
          <ac:chgData name="Joydeep Ghosh" userId="dc50136e-940f-476e-9c93-697bbdb9de3d" providerId="ADAL" clId="{A359EBD8-DD79-4E63-8E3E-FD7F7157F830}" dt="2024-12-17T08:49:01.664" v="4308" actId="1036"/>
          <ac:spMkLst>
            <pc:docMk/>
            <pc:sldMk cId="809561835" sldId="256"/>
            <ac:spMk id="2" creationId="{5A85763E-A0FD-9A55-B961-748E6E3A3C68}"/>
          </ac:spMkLst>
        </pc:spChg>
        <pc:spChg chg="add mod">
          <ac:chgData name="Joydeep Ghosh" userId="dc50136e-940f-476e-9c93-697bbdb9de3d" providerId="ADAL" clId="{A359EBD8-DD79-4E63-8E3E-FD7F7157F830}" dt="2024-12-17T08:49:28.037" v="4311" actId="1076"/>
          <ac:spMkLst>
            <pc:docMk/>
            <pc:sldMk cId="809561835" sldId="256"/>
            <ac:spMk id="12" creationId="{42546190-027E-5670-CB30-E946831CB1C6}"/>
          </ac:spMkLst>
        </pc:spChg>
        <pc:spChg chg="add mod">
          <ac:chgData name="Joydeep Ghosh" userId="dc50136e-940f-476e-9c93-697bbdb9de3d" providerId="ADAL" clId="{A359EBD8-DD79-4E63-8E3E-FD7F7157F830}" dt="2024-12-17T08:49:21.862" v="4310" actId="164"/>
          <ac:spMkLst>
            <pc:docMk/>
            <pc:sldMk cId="809561835" sldId="256"/>
            <ac:spMk id="13" creationId="{E4AD2736-6505-31C0-2ACA-FD68AB3329F7}"/>
          </ac:spMkLst>
        </pc:spChg>
        <pc:spChg chg="add mod">
          <ac:chgData name="Joydeep Ghosh" userId="dc50136e-940f-476e-9c93-697bbdb9de3d" providerId="ADAL" clId="{A359EBD8-DD79-4E63-8E3E-FD7F7157F830}" dt="2024-12-17T08:49:01.664" v="4308" actId="1036"/>
          <ac:spMkLst>
            <pc:docMk/>
            <pc:sldMk cId="809561835" sldId="256"/>
            <ac:spMk id="48" creationId="{3765938E-1AA6-7E5D-B765-93D54AA1EF94}"/>
          </ac:spMkLst>
        </pc:spChg>
        <pc:spChg chg="add mod">
          <ac:chgData name="Joydeep Ghosh" userId="dc50136e-940f-476e-9c93-697bbdb9de3d" providerId="ADAL" clId="{A359EBD8-DD79-4E63-8E3E-FD7F7157F830}" dt="2024-12-17T08:49:01.664" v="4308" actId="1036"/>
          <ac:spMkLst>
            <pc:docMk/>
            <pc:sldMk cId="809561835" sldId="256"/>
            <ac:spMk id="49" creationId="{84586E89-1FFE-157F-9C6C-E7C43C5B5569}"/>
          </ac:spMkLst>
        </pc:spChg>
        <pc:spChg chg="add mod">
          <ac:chgData name="Joydeep Ghosh" userId="dc50136e-940f-476e-9c93-697bbdb9de3d" providerId="ADAL" clId="{A359EBD8-DD79-4E63-8E3E-FD7F7157F830}" dt="2024-12-17T08:49:01.664" v="4308" actId="1036"/>
          <ac:spMkLst>
            <pc:docMk/>
            <pc:sldMk cId="809561835" sldId="256"/>
            <ac:spMk id="50" creationId="{DCB52A67-B1CA-B0A5-8B6F-39C478B9B9A5}"/>
          </ac:spMkLst>
        </pc:spChg>
        <pc:spChg chg="add mod">
          <ac:chgData name="Joydeep Ghosh" userId="dc50136e-940f-476e-9c93-697bbdb9de3d" providerId="ADAL" clId="{A359EBD8-DD79-4E63-8E3E-FD7F7157F830}" dt="2024-12-17T08:49:01.664" v="4308" actId="1036"/>
          <ac:spMkLst>
            <pc:docMk/>
            <pc:sldMk cId="809561835" sldId="256"/>
            <ac:spMk id="51" creationId="{C29C3686-7EA6-8548-35B8-4C39BA18218A}"/>
          </ac:spMkLst>
        </pc:spChg>
        <pc:spChg chg="add mod">
          <ac:chgData name="Joydeep Ghosh" userId="dc50136e-940f-476e-9c93-697bbdb9de3d" providerId="ADAL" clId="{A359EBD8-DD79-4E63-8E3E-FD7F7157F830}" dt="2024-12-17T08:49:01.664" v="4308" actId="1036"/>
          <ac:spMkLst>
            <pc:docMk/>
            <pc:sldMk cId="809561835" sldId="256"/>
            <ac:spMk id="52" creationId="{850DED20-96E3-885F-A0F4-969578BD9881}"/>
          </ac:spMkLst>
        </pc:spChg>
        <pc:spChg chg="add mod">
          <ac:chgData name="Joydeep Ghosh" userId="dc50136e-940f-476e-9c93-697bbdb9de3d" providerId="ADAL" clId="{A359EBD8-DD79-4E63-8E3E-FD7F7157F830}" dt="2024-12-17T08:49:28.037" v="4311" actId="1076"/>
          <ac:spMkLst>
            <pc:docMk/>
            <pc:sldMk cId="809561835" sldId="256"/>
            <ac:spMk id="55" creationId="{301C4668-168D-C87C-FEF8-FD6050B5089F}"/>
          </ac:spMkLst>
        </pc:spChg>
        <pc:spChg chg="add mod">
          <ac:chgData name="Joydeep Ghosh" userId="dc50136e-940f-476e-9c93-697bbdb9de3d" providerId="ADAL" clId="{A359EBD8-DD79-4E63-8E3E-FD7F7157F830}" dt="2024-12-17T08:49:28.037" v="4311" actId="1076"/>
          <ac:spMkLst>
            <pc:docMk/>
            <pc:sldMk cId="809561835" sldId="256"/>
            <ac:spMk id="58" creationId="{FD5BAF05-C9C5-09C2-2C7F-C5A71E4E9B5B}"/>
          </ac:spMkLst>
        </pc:spChg>
        <pc:spChg chg="add mod">
          <ac:chgData name="Joydeep Ghosh" userId="dc50136e-940f-476e-9c93-697bbdb9de3d" providerId="ADAL" clId="{A359EBD8-DD79-4E63-8E3E-FD7F7157F830}" dt="2024-12-17T08:49:28.037" v="4311" actId="1076"/>
          <ac:spMkLst>
            <pc:docMk/>
            <pc:sldMk cId="809561835" sldId="256"/>
            <ac:spMk id="59" creationId="{E71A4646-EF4F-DACF-4C74-4048B9283DF2}"/>
          </ac:spMkLst>
        </pc:spChg>
        <pc:spChg chg="add mod">
          <ac:chgData name="Joydeep Ghosh" userId="dc50136e-940f-476e-9c93-697bbdb9de3d" providerId="ADAL" clId="{A359EBD8-DD79-4E63-8E3E-FD7F7157F830}" dt="2024-12-17T08:49:21.862" v="4310" actId="164"/>
          <ac:spMkLst>
            <pc:docMk/>
            <pc:sldMk cId="809561835" sldId="256"/>
            <ac:spMk id="60" creationId="{BDE07C50-26A0-2219-011F-C3E06CD64915}"/>
          </ac:spMkLst>
        </pc:spChg>
        <pc:spChg chg="add mod">
          <ac:chgData name="Joydeep Ghosh" userId="dc50136e-940f-476e-9c93-697bbdb9de3d" providerId="ADAL" clId="{A359EBD8-DD79-4E63-8E3E-FD7F7157F830}" dt="2024-12-17T08:49:21.862" v="4310" actId="164"/>
          <ac:spMkLst>
            <pc:docMk/>
            <pc:sldMk cId="809561835" sldId="256"/>
            <ac:spMk id="61" creationId="{AFDE3AED-1BFF-2D53-9778-21598A4D982C}"/>
          </ac:spMkLst>
        </pc:spChg>
        <pc:spChg chg="add mod">
          <ac:chgData name="Joydeep Ghosh" userId="dc50136e-940f-476e-9c93-697bbdb9de3d" providerId="ADAL" clId="{A359EBD8-DD79-4E63-8E3E-FD7F7157F830}" dt="2024-12-17T08:49:21.862" v="4310" actId="164"/>
          <ac:spMkLst>
            <pc:docMk/>
            <pc:sldMk cId="809561835" sldId="256"/>
            <ac:spMk id="3073" creationId="{654A2317-379A-9947-D0CC-FFA1CFFE22A7}"/>
          </ac:spMkLst>
        </pc:spChg>
        <pc:spChg chg="add mod">
          <ac:chgData name="Joydeep Ghosh" userId="dc50136e-940f-476e-9c93-697bbdb9de3d" providerId="ADAL" clId="{A359EBD8-DD79-4E63-8E3E-FD7F7157F830}" dt="2024-12-17T08:49:21.862" v="4310" actId="164"/>
          <ac:spMkLst>
            <pc:docMk/>
            <pc:sldMk cId="809561835" sldId="256"/>
            <ac:spMk id="3075" creationId="{870B0A24-ECAA-C040-D578-7EA293720C8C}"/>
          </ac:spMkLst>
        </pc:spChg>
        <pc:spChg chg="add mod">
          <ac:chgData name="Joydeep Ghosh" userId="dc50136e-940f-476e-9c93-697bbdb9de3d" providerId="ADAL" clId="{A359EBD8-DD79-4E63-8E3E-FD7F7157F830}" dt="2024-12-17T08:49:21.862" v="4310" actId="164"/>
          <ac:spMkLst>
            <pc:docMk/>
            <pc:sldMk cId="809561835" sldId="256"/>
            <ac:spMk id="3077" creationId="{C2967E4E-BA9B-797B-4EA8-D4E9E5BC065F}"/>
          </ac:spMkLst>
        </pc:spChg>
        <pc:cxnChg chg="add mod">
          <ac:chgData name="Joydeep Ghosh" userId="dc50136e-940f-476e-9c93-697bbdb9de3d" providerId="ADAL" clId="{A359EBD8-DD79-4E63-8E3E-FD7F7157F830}" dt="2024-12-17T08:49:28.037" v="4311" actId="1076"/>
          <ac:cxnSpMkLst>
            <pc:docMk/>
            <pc:sldMk cId="809561835" sldId="256"/>
            <ac:cxnSpMk id="15" creationId="{BF75E376-7A82-A6C4-76FF-BA6C5FCED710}"/>
          </ac:cxnSpMkLst>
        </pc:cxnChg>
        <pc:cxnChg chg="add mod">
          <ac:chgData name="Joydeep Ghosh" userId="dc50136e-940f-476e-9c93-697bbdb9de3d" providerId="ADAL" clId="{A359EBD8-DD79-4E63-8E3E-FD7F7157F830}" dt="2024-12-17T08:49:28.037" v="4311" actId="1076"/>
          <ac:cxnSpMkLst>
            <pc:docMk/>
            <pc:sldMk cId="809561835" sldId="256"/>
            <ac:cxnSpMk id="20" creationId="{65C8EBD7-393C-99BE-2354-D1F8E3BBB1E2}"/>
          </ac:cxnSpMkLst>
        </pc:cxnChg>
      </pc:sldChg>
      <pc:sldChg chg="new del">
        <pc:chgData name="Joydeep Ghosh" userId="dc50136e-940f-476e-9c93-697bbdb9de3d" providerId="ADAL" clId="{A359EBD8-DD79-4E63-8E3E-FD7F7157F830}" dt="2024-12-17T05:20:07.389" v="2512" actId="47"/>
        <pc:sldMkLst>
          <pc:docMk/>
          <pc:sldMk cId="1714165279" sldId="256"/>
        </pc:sldMkLst>
      </pc:sldChg>
      <pc:sldChg chg="addSp delSp modSp add mod">
        <pc:chgData name="Joydeep Ghosh" userId="dc50136e-940f-476e-9c93-697bbdb9de3d" providerId="ADAL" clId="{A359EBD8-DD79-4E63-8E3E-FD7F7157F830}" dt="2024-12-18T07:47:58.016" v="4690" actId="207"/>
        <pc:sldMkLst>
          <pc:docMk/>
          <pc:sldMk cId="1332764963" sldId="257"/>
        </pc:sldMkLst>
      </pc:sldChg>
      <pc:sldChg chg="delSp add mod">
        <pc:chgData name="Joydeep Ghosh" userId="dc50136e-940f-476e-9c93-697bbdb9de3d" providerId="ADAL" clId="{A359EBD8-DD79-4E63-8E3E-FD7F7157F830}" dt="2024-12-18T06:29:06.266" v="4456" actId="478"/>
        <pc:sldMkLst>
          <pc:docMk/>
          <pc:sldMk cId="2266093044" sldId="258"/>
        </pc:sldMkLst>
      </pc:sldChg>
      <pc:sldChg chg="modSp mod">
        <pc:chgData name="Joydeep Ghosh" userId="dc50136e-940f-476e-9c93-697bbdb9de3d" providerId="ADAL" clId="{A359EBD8-DD79-4E63-8E3E-FD7F7157F830}" dt="2024-12-17T09:03:37.589" v="4434" actId="20577"/>
        <pc:sldMkLst>
          <pc:docMk/>
          <pc:sldMk cId="2256744402" sldId="267"/>
        </pc:sldMkLst>
        <pc:spChg chg="mod">
          <ac:chgData name="Joydeep Ghosh" userId="dc50136e-940f-476e-9c93-697bbdb9de3d" providerId="ADAL" clId="{A359EBD8-DD79-4E63-8E3E-FD7F7157F830}" dt="2024-12-17T09:03:37.589" v="4434" actId="20577"/>
          <ac:spMkLst>
            <pc:docMk/>
            <pc:sldMk cId="2256744402" sldId="267"/>
            <ac:spMk id="8" creationId="{61176E81-4902-5115-AC67-C830877257E3}"/>
          </ac:spMkLst>
        </pc:spChg>
      </pc:sldChg>
      <pc:sldChg chg="addSp delSp modSp add del mod">
        <pc:chgData name="Joydeep Ghosh" userId="dc50136e-940f-476e-9c93-697bbdb9de3d" providerId="ADAL" clId="{A359EBD8-DD79-4E63-8E3E-FD7F7157F830}" dt="2024-12-18T07:00:05.071" v="4487"/>
        <pc:sldMkLst>
          <pc:docMk/>
          <pc:sldMk cId="1150914420" sldId="2147471812"/>
        </pc:sldMkLst>
      </pc:sldChg>
      <pc:sldChg chg="add del">
        <pc:chgData name="Joydeep Ghosh" userId="dc50136e-940f-476e-9c93-697bbdb9de3d" providerId="ADAL" clId="{A359EBD8-DD79-4E63-8E3E-FD7F7157F830}" dt="2024-12-17T08:04:10.102" v="2737"/>
        <pc:sldMkLst>
          <pc:docMk/>
          <pc:sldMk cId="3909804232" sldId="2147483394"/>
        </pc:sldMkLst>
      </pc:sldChg>
      <pc:sldChg chg="add del">
        <pc:chgData name="Joydeep Ghosh" userId="dc50136e-940f-476e-9c93-697bbdb9de3d" providerId="ADAL" clId="{A359EBD8-DD79-4E63-8E3E-FD7F7157F830}" dt="2024-12-17T08:04:10.102" v="2737"/>
        <pc:sldMkLst>
          <pc:docMk/>
          <pc:sldMk cId="1969326108" sldId="2147483395"/>
        </pc:sldMkLst>
      </pc:sldChg>
      <pc:sldChg chg="modSp mod">
        <pc:chgData name="Joydeep Ghosh" userId="dc50136e-940f-476e-9c93-697bbdb9de3d" providerId="ADAL" clId="{A359EBD8-DD79-4E63-8E3E-FD7F7157F830}" dt="2024-12-17T06:24:24.063" v="2606" actId="14100"/>
        <pc:sldMkLst>
          <pc:docMk/>
          <pc:sldMk cId="2266970917" sldId="2147483514"/>
        </pc:sldMkLst>
      </pc:sldChg>
      <pc:sldChg chg="addSp modSp mod">
        <pc:chgData name="Joydeep Ghosh" userId="dc50136e-940f-476e-9c93-697bbdb9de3d" providerId="ADAL" clId="{A359EBD8-DD79-4E63-8E3E-FD7F7157F830}" dt="2024-12-18T06:59:49.834" v="4484"/>
        <pc:sldMkLst>
          <pc:docMk/>
          <pc:sldMk cId="3617296675" sldId="2147483641"/>
        </pc:sldMkLst>
      </pc:sldChg>
      <pc:sldChg chg="addSp modSp mod">
        <pc:chgData name="Joydeep Ghosh" userId="dc50136e-940f-476e-9c93-697bbdb9de3d" providerId="ADAL" clId="{A359EBD8-DD79-4E63-8E3E-FD7F7157F830}" dt="2024-12-17T08:53:22.692" v="4408" actId="20577"/>
        <pc:sldMkLst>
          <pc:docMk/>
          <pc:sldMk cId="1719874870" sldId="2147483642"/>
        </pc:sldMkLst>
        <pc:spChg chg="add mod">
          <ac:chgData name="Joydeep Ghosh" userId="dc50136e-940f-476e-9c93-697bbdb9de3d" providerId="ADAL" clId="{A359EBD8-DD79-4E63-8E3E-FD7F7157F830}" dt="2024-12-17T08:51:50.124" v="4374" actId="164"/>
          <ac:spMkLst>
            <pc:docMk/>
            <pc:sldMk cId="1719874870" sldId="2147483642"/>
            <ac:spMk id="2" creationId="{F4B835DF-3A9E-7A18-8123-A261C1CAC45D}"/>
          </ac:spMkLst>
        </pc:spChg>
        <pc:spChg chg="mod">
          <ac:chgData name="Joydeep Ghosh" userId="dc50136e-940f-476e-9c93-697bbdb9de3d" providerId="ADAL" clId="{A359EBD8-DD79-4E63-8E3E-FD7F7157F830}" dt="2024-12-17T08:51:50.124" v="4374" actId="164"/>
          <ac:spMkLst>
            <pc:docMk/>
            <pc:sldMk cId="1719874870" sldId="2147483642"/>
            <ac:spMk id="4" creationId="{1F8C8F76-9ECD-B8BB-9071-30F6C30B7433}"/>
          </ac:spMkLst>
        </pc:spChg>
        <pc:spChg chg="mod">
          <ac:chgData name="Joydeep Ghosh" userId="dc50136e-940f-476e-9c93-697bbdb9de3d" providerId="ADAL" clId="{A359EBD8-DD79-4E63-8E3E-FD7F7157F830}" dt="2024-12-17T08:51:50.124" v="4374" actId="164"/>
          <ac:spMkLst>
            <pc:docMk/>
            <pc:sldMk cId="1719874870" sldId="2147483642"/>
            <ac:spMk id="5" creationId="{609D1EC4-1D04-78C0-DA58-C30ABE28B557}"/>
          </ac:spMkLst>
        </pc:spChg>
        <pc:spChg chg="mod">
          <ac:chgData name="Joydeep Ghosh" userId="dc50136e-940f-476e-9c93-697bbdb9de3d" providerId="ADAL" clId="{A359EBD8-DD79-4E63-8E3E-FD7F7157F830}" dt="2024-12-17T08:51:50.124" v="4374" actId="164"/>
          <ac:spMkLst>
            <pc:docMk/>
            <pc:sldMk cId="1719874870" sldId="2147483642"/>
            <ac:spMk id="6" creationId="{70897913-1FDE-DF52-9622-A55B7A9327C1}"/>
          </ac:spMkLst>
        </pc:spChg>
        <pc:spChg chg="mod">
          <ac:chgData name="Joydeep Ghosh" userId="dc50136e-940f-476e-9c93-697bbdb9de3d" providerId="ADAL" clId="{A359EBD8-DD79-4E63-8E3E-FD7F7157F830}" dt="2024-12-17T08:51:50.124" v="4374" actId="164"/>
          <ac:spMkLst>
            <pc:docMk/>
            <pc:sldMk cId="1719874870" sldId="2147483642"/>
            <ac:spMk id="7" creationId="{C0ADE814-0C75-073F-DEC9-70A4B25FFB21}"/>
          </ac:spMkLst>
        </pc:spChg>
        <pc:spChg chg="mod">
          <ac:chgData name="Joydeep Ghosh" userId="dc50136e-940f-476e-9c93-697bbdb9de3d" providerId="ADAL" clId="{A359EBD8-DD79-4E63-8E3E-FD7F7157F830}" dt="2024-12-17T08:51:50.124" v="4374" actId="164"/>
          <ac:spMkLst>
            <pc:docMk/>
            <pc:sldMk cId="1719874870" sldId="2147483642"/>
            <ac:spMk id="8" creationId="{5C5FFD8C-D5E7-DF78-7B82-06D33DB21429}"/>
          </ac:spMkLst>
        </pc:spChg>
        <pc:spChg chg="mod">
          <ac:chgData name="Joydeep Ghosh" userId="dc50136e-940f-476e-9c93-697bbdb9de3d" providerId="ADAL" clId="{A359EBD8-DD79-4E63-8E3E-FD7F7157F830}" dt="2024-12-17T08:51:50.124" v="4374" actId="164"/>
          <ac:spMkLst>
            <pc:docMk/>
            <pc:sldMk cId="1719874870" sldId="2147483642"/>
            <ac:spMk id="10" creationId="{3986C930-5274-2125-A46B-0B62C1929264}"/>
          </ac:spMkLst>
        </pc:spChg>
        <pc:spChg chg="mod">
          <ac:chgData name="Joydeep Ghosh" userId="dc50136e-940f-476e-9c93-697bbdb9de3d" providerId="ADAL" clId="{A359EBD8-DD79-4E63-8E3E-FD7F7157F830}" dt="2024-12-17T08:51:50.124" v="4374" actId="164"/>
          <ac:spMkLst>
            <pc:docMk/>
            <pc:sldMk cId="1719874870" sldId="2147483642"/>
            <ac:spMk id="11" creationId="{31C76E65-0993-73E8-F3AD-A257A3898FC1}"/>
          </ac:spMkLst>
        </pc:spChg>
        <pc:spChg chg="add mod">
          <ac:chgData name="Joydeep Ghosh" userId="dc50136e-940f-476e-9c93-697bbdb9de3d" providerId="ADAL" clId="{A359EBD8-DD79-4E63-8E3E-FD7F7157F830}" dt="2024-12-17T08:51:50.124" v="4374" actId="164"/>
          <ac:spMkLst>
            <pc:docMk/>
            <pc:sldMk cId="1719874870" sldId="2147483642"/>
            <ac:spMk id="12" creationId="{E71F69DA-5A94-B310-AC8E-2CBF5B7E2A2B}"/>
          </ac:spMkLst>
        </pc:spChg>
        <pc:spChg chg="mod">
          <ac:chgData name="Joydeep Ghosh" userId="dc50136e-940f-476e-9c93-697bbdb9de3d" providerId="ADAL" clId="{A359EBD8-DD79-4E63-8E3E-FD7F7157F830}" dt="2024-12-17T08:51:50.124" v="4374" actId="164"/>
          <ac:spMkLst>
            <pc:docMk/>
            <pc:sldMk cId="1719874870" sldId="2147483642"/>
            <ac:spMk id="19" creationId="{7129EF8E-3FD2-01BE-5262-3DBBE8F88A2C}"/>
          </ac:spMkLst>
        </pc:spChg>
        <pc:cxnChg chg="mod">
          <ac:chgData name="Joydeep Ghosh" userId="dc50136e-940f-476e-9c93-697bbdb9de3d" providerId="ADAL" clId="{A359EBD8-DD79-4E63-8E3E-FD7F7157F830}" dt="2024-12-17T08:51:50.124" v="4374" actId="164"/>
          <ac:cxnSpMkLst>
            <pc:docMk/>
            <pc:sldMk cId="1719874870" sldId="2147483642"/>
            <ac:cxnSpMk id="3" creationId="{1709D724-428F-63C9-B4D2-96E5E4700438}"/>
          </ac:cxnSpMkLst>
        </pc:cxnChg>
        <pc:cxnChg chg="mod">
          <ac:chgData name="Joydeep Ghosh" userId="dc50136e-940f-476e-9c93-697bbdb9de3d" providerId="ADAL" clId="{A359EBD8-DD79-4E63-8E3E-FD7F7157F830}" dt="2024-12-17T08:51:50.124" v="4374" actId="164"/>
          <ac:cxnSpMkLst>
            <pc:docMk/>
            <pc:sldMk cId="1719874870" sldId="2147483642"/>
            <ac:cxnSpMk id="16" creationId="{8A82ACA8-4D16-65FB-4BB5-D6149B5356D8}"/>
          </ac:cxnSpMkLst>
        </pc:cxnChg>
        <pc:cxnChg chg="mod">
          <ac:chgData name="Joydeep Ghosh" userId="dc50136e-940f-476e-9c93-697bbdb9de3d" providerId="ADAL" clId="{A359EBD8-DD79-4E63-8E3E-FD7F7157F830}" dt="2024-12-17T08:51:50.124" v="4374" actId="164"/>
          <ac:cxnSpMkLst>
            <pc:docMk/>
            <pc:sldMk cId="1719874870" sldId="2147483642"/>
            <ac:cxnSpMk id="17" creationId="{604C2369-2FD5-5238-F767-BC8F3110D4E5}"/>
          </ac:cxnSpMkLst>
        </pc:cxnChg>
        <pc:cxnChg chg="mod">
          <ac:chgData name="Joydeep Ghosh" userId="dc50136e-940f-476e-9c93-697bbdb9de3d" providerId="ADAL" clId="{A359EBD8-DD79-4E63-8E3E-FD7F7157F830}" dt="2024-12-17T08:51:50.124" v="4374" actId="164"/>
          <ac:cxnSpMkLst>
            <pc:docMk/>
            <pc:sldMk cId="1719874870" sldId="2147483642"/>
            <ac:cxnSpMk id="18" creationId="{DC08182E-6DC1-D230-8B94-9FB3562E0C3E}"/>
          </ac:cxnSpMkLst>
        </pc:cxnChg>
      </pc:sldChg>
      <pc:sldChg chg="addSp delSp modSp mod">
        <pc:chgData name="Joydeep Ghosh" userId="dc50136e-940f-476e-9c93-697bbdb9de3d" providerId="ADAL" clId="{A359EBD8-DD79-4E63-8E3E-FD7F7157F830}" dt="2024-12-18T06:28:33.449" v="4453" actId="478"/>
        <pc:sldMkLst>
          <pc:docMk/>
          <pc:sldMk cId="3334847027" sldId="2147483643"/>
        </pc:sldMkLst>
      </pc:sldChg>
      <pc:sldChg chg="addSp delSp modSp mod modAnim">
        <pc:chgData name="Joydeep Ghosh" userId="dc50136e-940f-476e-9c93-697bbdb9de3d" providerId="ADAL" clId="{A359EBD8-DD79-4E63-8E3E-FD7F7157F830}" dt="2024-12-17T08:54:04.874" v="4427" actId="1076"/>
        <pc:sldMkLst>
          <pc:docMk/>
          <pc:sldMk cId="3078460027" sldId="2147483644"/>
        </pc:sldMkLst>
      </pc:sldChg>
      <pc:sldChg chg="addSp delSp modSp del mod">
        <pc:chgData name="Joydeep Ghosh" userId="dc50136e-940f-476e-9c93-697bbdb9de3d" providerId="ADAL" clId="{A359EBD8-DD79-4E63-8E3E-FD7F7157F830}" dt="2024-12-16T18:31:45.049" v="1448" actId="47"/>
        <pc:sldMkLst>
          <pc:docMk/>
          <pc:sldMk cId="2939887440" sldId="2147483645"/>
        </pc:sldMkLst>
      </pc:sldChg>
      <pc:sldChg chg="addSp delSp modSp add del mod">
        <pc:chgData name="Joydeep Ghosh" userId="dc50136e-940f-476e-9c93-697bbdb9de3d" providerId="ADAL" clId="{A359EBD8-DD79-4E63-8E3E-FD7F7157F830}" dt="2024-12-18T07:48:05.658" v="4691" actId="47"/>
        <pc:sldMkLst>
          <pc:docMk/>
          <pc:sldMk cId="2268253067" sldId="2147483646"/>
        </pc:sldMkLst>
      </pc:sldChg>
      <pc:sldChg chg="addSp delSp modSp new mod addAnim delAnim modAnim">
        <pc:chgData name="Joydeep Ghosh" userId="dc50136e-940f-476e-9c93-697bbdb9de3d" providerId="ADAL" clId="{A359EBD8-DD79-4E63-8E3E-FD7F7157F830}" dt="2024-12-18T06:54:00.139" v="4482"/>
        <pc:sldMkLst>
          <pc:docMk/>
          <pc:sldMk cId="2767246227" sldId="2147483647"/>
        </pc:sldMkLst>
        <pc:spChg chg="mod">
          <ac:chgData name="Joydeep Ghosh" userId="dc50136e-940f-476e-9c93-697bbdb9de3d" providerId="ADAL" clId="{A359EBD8-DD79-4E63-8E3E-FD7F7157F830}" dt="2024-12-17T05:19:22.119" v="2509" actId="1076"/>
          <ac:spMkLst>
            <pc:docMk/>
            <pc:sldMk cId="2767246227" sldId="2147483647"/>
            <ac:spMk id="89" creationId="{616CA89D-7363-EBFD-8CFE-AE016849E643}"/>
          </ac:spMkLst>
        </pc:spChg>
        <pc:spChg chg="mod">
          <ac:chgData name="Joydeep Ghosh" userId="dc50136e-940f-476e-9c93-697bbdb9de3d" providerId="ADAL" clId="{A359EBD8-DD79-4E63-8E3E-FD7F7157F830}" dt="2024-12-17T05:19:22.119" v="2509" actId="1076"/>
          <ac:spMkLst>
            <pc:docMk/>
            <pc:sldMk cId="2767246227" sldId="2147483647"/>
            <ac:spMk id="90" creationId="{FA3B4633-80DC-EF2C-0A56-A2F589E0FC29}"/>
          </ac:spMkLst>
        </pc:spChg>
        <pc:spChg chg="mod">
          <ac:chgData name="Joydeep Ghosh" userId="dc50136e-940f-476e-9c93-697bbdb9de3d" providerId="ADAL" clId="{A359EBD8-DD79-4E63-8E3E-FD7F7157F830}" dt="2024-12-17T05:19:22.119" v="2509" actId="1076"/>
          <ac:spMkLst>
            <pc:docMk/>
            <pc:sldMk cId="2767246227" sldId="2147483647"/>
            <ac:spMk id="92" creationId="{CFCDC2B4-E91E-A641-131A-168FAF938D89}"/>
          </ac:spMkLst>
        </pc:spChg>
        <pc:spChg chg="mod">
          <ac:chgData name="Joydeep Ghosh" userId="dc50136e-940f-476e-9c93-697bbdb9de3d" providerId="ADAL" clId="{A359EBD8-DD79-4E63-8E3E-FD7F7157F830}" dt="2024-12-17T05:19:22.119" v="2509" actId="1076"/>
          <ac:spMkLst>
            <pc:docMk/>
            <pc:sldMk cId="2767246227" sldId="2147483647"/>
            <ac:spMk id="93" creationId="{6AA81C55-1B77-D881-ED8F-B5CAFE366463}"/>
          </ac:spMkLst>
        </pc:spChg>
        <pc:spChg chg="mod">
          <ac:chgData name="Joydeep Ghosh" userId="dc50136e-940f-476e-9c93-697bbdb9de3d" providerId="ADAL" clId="{A359EBD8-DD79-4E63-8E3E-FD7F7157F830}" dt="2024-12-17T05:19:22.119" v="2509" actId="1076"/>
          <ac:spMkLst>
            <pc:docMk/>
            <pc:sldMk cId="2767246227" sldId="2147483647"/>
            <ac:spMk id="95" creationId="{C8B60121-E196-261D-1868-66ECDF25765D}"/>
          </ac:spMkLst>
        </pc:spChg>
        <pc:spChg chg="mod">
          <ac:chgData name="Joydeep Ghosh" userId="dc50136e-940f-476e-9c93-697bbdb9de3d" providerId="ADAL" clId="{A359EBD8-DD79-4E63-8E3E-FD7F7157F830}" dt="2024-12-17T05:19:22.119" v="2509" actId="1076"/>
          <ac:spMkLst>
            <pc:docMk/>
            <pc:sldMk cId="2767246227" sldId="2147483647"/>
            <ac:spMk id="96" creationId="{47B49F87-0EB5-7CFA-D4A7-B2AB830A5D46}"/>
          </ac:spMkLst>
        </pc:spChg>
        <pc:spChg chg="mod">
          <ac:chgData name="Joydeep Ghosh" userId="dc50136e-940f-476e-9c93-697bbdb9de3d" providerId="ADAL" clId="{A359EBD8-DD79-4E63-8E3E-FD7F7157F830}" dt="2024-12-17T05:19:22.119" v="2509" actId="1076"/>
          <ac:spMkLst>
            <pc:docMk/>
            <pc:sldMk cId="2767246227" sldId="2147483647"/>
            <ac:spMk id="98" creationId="{161356EA-76A5-3F22-A710-549B1E6A17A6}"/>
          </ac:spMkLst>
        </pc:spChg>
        <pc:spChg chg="mod">
          <ac:chgData name="Joydeep Ghosh" userId="dc50136e-940f-476e-9c93-697bbdb9de3d" providerId="ADAL" clId="{A359EBD8-DD79-4E63-8E3E-FD7F7157F830}" dt="2024-12-17T05:19:22.119" v="2509" actId="1076"/>
          <ac:spMkLst>
            <pc:docMk/>
            <pc:sldMk cId="2767246227" sldId="2147483647"/>
            <ac:spMk id="99" creationId="{26CBCED3-5D07-92A9-280B-7E47A8EE06DD}"/>
          </ac:spMkLst>
        </pc:spChg>
        <pc:spChg chg="mod">
          <ac:chgData name="Joydeep Ghosh" userId="dc50136e-940f-476e-9c93-697bbdb9de3d" providerId="ADAL" clId="{A359EBD8-DD79-4E63-8E3E-FD7F7157F830}" dt="2024-12-17T05:19:22.119" v="2509" actId="1076"/>
          <ac:spMkLst>
            <pc:docMk/>
            <pc:sldMk cId="2767246227" sldId="2147483647"/>
            <ac:spMk id="101" creationId="{A5CE82E4-382F-1A1C-DA4E-1120782DE7CF}"/>
          </ac:spMkLst>
        </pc:spChg>
        <pc:spChg chg="mod">
          <ac:chgData name="Joydeep Ghosh" userId="dc50136e-940f-476e-9c93-697bbdb9de3d" providerId="ADAL" clId="{A359EBD8-DD79-4E63-8E3E-FD7F7157F830}" dt="2024-12-17T05:19:22.119" v="2509" actId="1076"/>
          <ac:spMkLst>
            <pc:docMk/>
            <pc:sldMk cId="2767246227" sldId="2147483647"/>
            <ac:spMk id="102" creationId="{891DB537-32E4-EABD-D6DB-A7B739A16F68}"/>
          </ac:spMkLst>
        </pc:spChg>
        <pc:spChg chg="add mod">
          <ac:chgData name="Joydeep Ghosh" userId="dc50136e-940f-476e-9c93-697bbdb9de3d" providerId="ADAL" clId="{A359EBD8-DD79-4E63-8E3E-FD7F7157F830}" dt="2024-12-17T05:19:22.119" v="2509" actId="1076"/>
          <ac:spMkLst>
            <pc:docMk/>
            <pc:sldMk cId="2767246227" sldId="2147483647"/>
            <ac:spMk id="104" creationId="{5CED44B8-E3C2-0A22-A94D-FE3A4A15659E}"/>
          </ac:spMkLst>
        </pc:spChg>
        <pc:spChg chg="add mod">
          <ac:chgData name="Joydeep Ghosh" userId="dc50136e-940f-476e-9c93-697bbdb9de3d" providerId="ADAL" clId="{A359EBD8-DD79-4E63-8E3E-FD7F7157F830}" dt="2024-12-17T05:19:22.119" v="2509" actId="1076"/>
          <ac:spMkLst>
            <pc:docMk/>
            <pc:sldMk cId="2767246227" sldId="2147483647"/>
            <ac:spMk id="106" creationId="{981C30CF-E188-174F-56BF-3D48C7E9FED2}"/>
          </ac:spMkLst>
        </pc:spChg>
        <pc:spChg chg="add mod">
          <ac:chgData name="Joydeep Ghosh" userId="dc50136e-940f-476e-9c93-697bbdb9de3d" providerId="ADAL" clId="{A359EBD8-DD79-4E63-8E3E-FD7F7157F830}" dt="2024-12-17T05:19:22.119" v="2509" actId="1076"/>
          <ac:spMkLst>
            <pc:docMk/>
            <pc:sldMk cId="2767246227" sldId="2147483647"/>
            <ac:spMk id="108" creationId="{83AB3BD4-2194-841B-6A4B-B41B9F1B4C30}"/>
          </ac:spMkLst>
        </pc:spChg>
        <pc:spChg chg="add mod">
          <ac:chgData name="Joydeep Ghosh" userId="dc50136e-940f-476e-9c93-697bbdb9de3d" providerId="ADAL" clId="{A359EBD8-DD79-4E63-8E3E-FD7F7157F830}" dt="2024-12-17T05:19:22.119" v="2509" actId="1076"/>
          <ac:spMkLst>
            <pc:docMk/>
            <pc:sldMk cId="2767246227" sldId="2147483647"/>
            <ac:spMk id="109" creationId="{4C4059FD-E02C-917B-BD77-0DB061208A15}"/>
          </ac:spMkLst>
        </pc:spChg>
        <pc:spChg chg="add mod">
          <ac:chgData name="Joydeep Ghosh" userId="dc50136e-940f-476e-9c93-697bbdb9de3d" providerId="ADAL" clId="{A359EBD8-DD79-4E63-8E3E-FD7F7157F830}" dt="2024-12-17T05:19:22.119" v="2509" actId="1076"/>
          <ac:spMkLst>
            <pc:docMk/>
            <pc:sldMk cId="2767246227" sldId="2147483647"/>
            <ac:spMk id="112" creationId="{13618384-5776-3D08-8990-094A1A17489A}"/>
          </ac:spMkLst>
        </pc:spChg>
        <pc:spChg chg="add mod">
          <ac:chgData name="Joydeep Ghosh" userId="dc50136e-940f-476e-9c93-697bbdb9de3d" providerId="ADAL" clId="{A359EBD8-DD79-4E63-8E3E-FD7F7157F830}" dt="2024-12-17T05:19:22.119" v="2509" actId="1076"/>
          <ac:spMkLst>
            <pc:docMk/>
            <pc:sldMk cId="2767246227" sldId="2147483647"/>
            <ac:spMk id="114" creationId="{38CF511F-027D-0581-28BB-405CBF203534}"/>
          </ac:spMkLst>
        </pc:spChg>
        <pc:spChg chg="add mod">
          <ac:chgData name="Joydeep Ghosh" userId="dc50136e-940f-476e-9c93-697bbdb9de3d" providerId="ADAL" clId="{A359EBD8-DD79-4E63-8E3E-FD7F7157F830}" dt="2024-12-18T06:53:24.144" v="4480"/>
          <ac:spMkLst>
            <pc:docMk/>
            <pc:sldMk cId="2767246227" sldId="2147483647"/>
            <ac:spMk id="115" creationId="{A8C9A185-502F-D90E-4586-56CAF5593272}"/>
          </ac:spMkLst>
        </pc:spChg>
        <pc:spChg chg="add mod">
          <ac:chgData name="Joydeep Ghosh" userId="dc50136e-940f-476e-9c93-697bbdb9de3d" providerId="ADAL" clId="{A359EBD8-DD79-4E63-8E3E-FD7F7157F830}" dt="2024-12-17T05:19:22.119" v="2509" actId="1076"/>
          <ac:spMkLst>
            <pc:docMk/>
            <pc:sldMk cId="2767246227" sldId="2147483647"/>
            <ac:spMk id="118" creationId="{B7993BBA-D005-B433-17FA-97237F465906}"/>
          </ac:spMkLst>
        </pc:spChg>
        <pc:spChg chg="add mod">
          <ac:chgData name="Joydeep Ghosh" userId="dc50136e-940f-476e-9c93-697bbdb9de3d" providerId="ADAL" clId="{A359EBD8-DD79-4E63-8E3E-FD7F7157F830}" dt="2024-12-17T05:19:22.119" v="2509" actId="1076"/>
          <ac:spMkLst>
            <pc:docMk/>
            <pc:sldMk cId="2767246227" sldId="2147483647"/>
            <ac:spMk id="173" creationId="{1E771FFE-041E-B094-F16C-F0ACD59FA145}"/>
          </ac:spMkLst>
        </pc:spChg>
        <pc:spChg chg="add mod">
          <ac:chgData name="Joydeep Ghosh" userId="dc50136e-940f-476e-9c93-697bbdb9de3d" providerId="ADAL" clId="{A359EBD8-DD79-4E63-8E3E-FD7F7157F830}" dt="2024-12-17T05:15:35.684" v="2431" actId="20577"/>
          <ac:spMkLst>
            <pc:docMk/>
            <pc:sldMk cId="2767246227" sldId="2147483647"/>
            <ac:spMk id="174" creationId="{585F613F-6E99-9E3D-5DEF-4447964BF099}"/>
          </ac:spMkLst>
        </pc:spChg>
        <pc:grpChg chg="add mod">
          <ac:chgData name="Joydeep Ghosh" userId="dc50136e-940f-476e-9c93-697bbdb9de3d" providerId="ADAL" clId="{A359EBD8-DD79-4E63-8E3E-FD7F7157F830}" dt="2024-12-17T05:19:22.119" v="2509" actId="1076"/>
          <ac:grpSpMkLst>
            <pc:docMk/>
            <pc:sldMk cId="2767246227" sldId="2147483647"/>
            <ac:grpSpMk id="88" creationId="{1F101E01-FE09-1AFC-64A9-897CF97302FD}"/>
          </ac:grpSpMkLst>
        </pc:grpChg>
        <pc:grpChg chg="add mod">
          <ac:chgData name="Joydeep Ghosh" userId="dc50136e-940f-476e-9c93-697bbdb9de3d" providerId="ADAL" clId="{A359EBD8-DD79-4E63-8E3E-FD7F7157F830}" dt="2024-12-17T05:19:22.119" v="2509" actId="1076"/>
          <ac:grpSpMkLst>
            <pc:docMk/>
            <pc:sldMk cId="2767246227" sldId="2147483647"/>
            <ac:grpSpMk id="91" creationId="{9F9F4C16-2516-30DC-D213-D3EBF28DAC53}"/>
          </ac:grpSpMkLst>
        </pc:grpChg>
        <pc:grpChg chg="add mod">
          <ac:chgData name="Joydeep Ghosh" userId="dc50136e-940f-476e-9c93-697bbdb9de3d" providerId="ADAL" clId="{A359EBD8-DD79-4E63-8E3E-FD7F7157F830}" dt="2024-12-17T05:19:22.119" v="2509" actId="1076"/>
          <ac:grpSpMkLst>
            <pc:docMk/>
            <pc:sldMk cId="2767246227" sldId="2147483647"/>
            <ac:grpSpMk id="94" creationId="{77B2AA8F-DFA2-CB60-FBD6-9B04B3CBA6BD}"/>
          </ac:grpSpMkLst>
        </pc:grpChg>
        <pc:grpChg chg="add mod">
          <ac:chgData name="Joydeep Ghosh" userId="dc50136e-940f-476e-9c93-697bbdb9de3d" providerId="ADAL" clId="{A359EBD8-DD79-4E63-8E3E-FD7F7157F830}" dt="2024-12-17T05:19:22.119" v="2509" actId="1076"/>
          <ac:grpSpMkLst>
            <pc:docMk/>
            <pc:sldMk cId="2767246227" sldId="2147483647"/>
            <ac:grpSpMk id="97" creationId="{F1E9A073-9CCB-1ADD-C6D3-CF9015489267}"/>
          </ac:grpSpMkLst>
        </pc:grpChg>
        <pc:grpChg chg="add mod">
          <ac:chgData name="Joydeep Ghosh" userId="dc50136e-940f-476e-9c93-697bbdb9de3d" providerId="ADAL" clId="{A359EBD8-DD79-4E63-8E3E-FD7F7157F830}" dt="2024-12-17T05:19:22.119" v="2509" actId="1076"/>
          <ac:grpSpMkLst>
            <pc:docMk/>
            <pc:sldMk cId="2767246227" sldId="2147483647"/>
            <ac:grpSpMk id="100" creationId="{D7FAE90E-D6C5-8931-A6D6-A64E9BC246AA}"/>
          </ac:grpSpMkLst>
        </pc:grpChg>
      </pc:sldChg>
      <pc:sldMasterChg chg="delSldLayout">
        <pc:chgData name="Joydeep Ghosh" userId="dc50136e-940f-476e-9c93-697bbdb9de3d" providerId="ADAL" clId="{A359EBD8-DD79-4E63-8E3E-FD7F7157F830}" dt="2024-12-17T05:20:07.389" v="2512" actId="47"/>
        <pc:sldMasterMkLst>
          <pc:docMk/>
          <pc:sldMasterMk cId="977486185" sldId="2147483694"/>
        </pc:sldMasterMkLst>
        <pc:sldLayoutChg chg="del">
          <pc:chgData name="Joydeep Ghosh" userId="dc50136e-940f-476e-9c93-697bbdb9de3d" providerId="ADAL" clId="{A359EBD8-DD79-4E63-8E3E-FD7F7157F830}" dt="2024-12-17T05:20:07.389" v="2512" actId="47"/>
          <pc:sldLayoutMkLst>
            <pc:docMk/>
            <pc:sldMasterMk cId="977486185" sldId="2147483694"/>
            <pc:sldLayoutMk cId="44587948" sldId="2147483696"/>
          </pc:sldLayoutMkLst>
        </pc:sldLayoutChg>
      </pc:sldMasterChg>
    </pc:docChg>
  </pc:docChgLst>
  <pc:docChgLst>
    <pc:chgData name="Ashish Khandelwal" userId="S::ashish.k@igglobal.com::17646035-03db-4adb-bef6-413979fc7869" providerId="AD" clId="Web-{381F7D04-89ED-FBE0-B557-0C3375AC8554}"/>
    <pc:docChg chg="mod">
      <pc:chgData name="Ashish Khandelwal" userId="S::ashish.k@igglobal.com::17646035-03db-4adb-bef6-413979fc7869" providerId="AD" clId="Web-{381F7D04-89ED-FBE0-B557-0C3375AC8554}" dt="2025-01-09T04:39:41.806" v="0"/>
      <pc:docMkLst>
        <pc:docMk/>
      </pc:docMkLst>
    </pc:docChg>
  </pc:docChgLst>
  <pc:docChgLst>
    <pc:chgData name="Tejeshwar Prasad" userId="8d89d001-0c06-4a9c-9645-8cabecacc8c1" providerId="ADAL" clId="{F3AD34A7-6F0F-3E40-934D-3A314D701F50}"/>
    <pc:docChg chg="undo custSel addSld delSld modSld sldOrd delMainMaster modSection">
      <pc:chgData name="Tejeshwar Prasad" userId="8d89d001-0c06-4a9c-9645-8cabecacc8c1" providerId="ADAL" clId="{F3AD34A7-6F0F-3E40-934D-3A314D701F50}" dt="2024-12-18T08:29:56.297" v="2125" actId="14100"/>
      <pc:docMkLst>
        <pc:docMk/>
      </pc:docMkLst>
      <pc:sldChg chg="addSp delSp modSp mod">
        <pc:chgData name="Tejeshwar Prasad" userId="8d89d001-0c06-4a9c-9645-8cabecacc8c1" providerId="ADAL" clId="{F3AD34A7-6F0F-3E40-934D-3A314D701F50}" dt="2024-12-18T06:38:22.773" v="1538" actId="14100"/>
        <pc:sldMkLst>
          <pc:docMk/>
          <pc:sldMk cId="809561835" sldId="256"/>
        </pc:sldMkLst>
        <pc:spChg chg="mod">
          <ac:chgData name="Tejeshwar Prasad" userId="8d89d001-0c06-4a9c-9645-8cabecacc8c1" providerId="ADAL" clId="{F3AD34A7-6F0F-3E40-934D-3A314D701F50}" dt="2024-12-18T04:42:43.569" v="445" actId="1036"/>
          <ac:spMkLst>
            <pc:docMk/>
            <pc:sldMk cId="809561835" sldId="256"/>
            <ac:spMk id="2" creationId="{5A85763E-A0FD-9A55-B961-748E6E3A3C68}"/>
          </ac:spMkLst>
        </pc:spChg>
        <pc:spChg chg="mod">
          <ac:chgData name="Tejeshwar Prasad" userId="8d89d001-0c06-4a9c-9645-8cabecacc8c1" providerId="ADAL" clId="{F3AD34A7-6F0F-3E40-934D-3A314D701F50}" dt="2024-12-18T04:42:47.467" v="451" actId="1036"/>
          <ac:spMkLst>
            <pc:docMk/>
            <pc:sldMk cId="809561835" sldId="256"/>
            <ac:spMk id="12" creationId="{42546190-027E-5670-CB30-E946831CB1C6}"/>
          </ac:spMkLst>
        </pc:spChg>
        <pc:spChg chg="mod topLvl">
          <ac:chgData name="Tejeshwar Prasad" userId="8d89d001-0c06-4a9c-9645-8cabecacc8c1" providerId="ADAL" clId="{F3AD34A7-6F0F-3E40-934D-3A314D701F50}" dt="2024-12-18T04:56:15.644" v="481" actId="20577"/>
          <ac:spMkLst>
            <pc:docMk/>
            <pc:sldMk cId="809561835" sldId="256"/>
            <ac:spMk id="13" creationId="{E4AD2736-6505-31C0-2ACA-FD68AB3329F7}"/>
          </ac:spMkLst>
        </pc:spChg>
        <pc:spChg chg="add mod">
          <ac:chgData name="Tejeshwar Prasad" userId="8d89d001-0c06-4a9c-9645-8cabecacc8c1" providerId="ADAL" clId="{F3AD34A7-6F0F-3E40-934D-3A314D701F50}" dt="2024-12-18T04:35:43.797" v="422"/>
          <ac:spMkLst>
            <pc:docMk/>
            <pc:sldMk cId="809561835" sldId="256"/>
            <ac:spMk id="18" creationId="{45926627-0215-6DD1-CC6A-2F5E1D68DB2A}"/>
          </ac:spMkLst>
        </pc:spChg>
        <pc:spChg chg="mod">
          <ac:chgData name="Tejeshwar Prasad" userId="8d89d001-0c06-4a9c-9645-8cabecacc8c1" providerId="ADAL" clId="{F3AD34A7-6F0F-3E40-934D-3A314D701F50}" dt="2024-12-18T05:01:33.527" v="678" actId="552"/>
          <ac:spMkLst>
            <pc:docMk/>
            <pc:sldMk cId="809561835" sldId="256"/>
            <ac:spMk id="48" creationId="{3765938E-1AA6-7E5D-B765-93D54AA1EF94}"/>
          </ac:spMkLst>
        </pc:spChg>
        <pc:spChg chg="mod">
          <ac:chgData name="Tejeshwar Prasad" userId="8d89d001-0c06-4a9c-9645-8cabecacc8c1" providerId="ADAL" clId="{F3AD34A7-6F0F-3E40-934D-3A314D701F50}" dt="2024-12-18T05:01:39.561" v="679" actId="552"/>
          <ac:spMkLst>
            <pc:docMk/>
            <pc:sldMk cId="809561835" sldId="256"/>
            <ac:spMk id="49" creationId="{84586E89-1FFE-157F-9C6C-E7C43C5B5569}"/>
          </ac:spMkLst>
        </pc:spChg>
        <pc:spChg chg="mod">
          <ac:chgData name="Tejeshwar Prasad" userId="8d89d001-0c06-4a9c-9645-8cabecacc8c1" providerId="ADAL" clId="{F3AD34A7-6F0F-3E40-934D-3A314D701F50}" dt="2024-12-18T05:02:20.641" v="688" actId="552"/>
          <ac:spMkLst>
            <pc:docMk/>
            <pc:sldMk cId="809561835" sldId="256"/>
            <ac:spMk id="50" creationId="{DCB52A67-B1CA-B0A5-8B6F-39C478B9B9A5}"/>
          </ac:spMkLst>
        </pc:spChg>
        <pc:spChg chg="mod">
          <ac:chgData name="Tejeshwar Prasad" userId="8d89d001-0c06-4a9c-9645-8cabecacc8c1" providerId="ADAL" clId="{F3AD34A7-6F0F-3E40-934D-3A314D701F50}" dt="2024-12-18T05:02:14.491" v="686" actId="552"/>
          <ac:spMkLst>
            <pc:docMk/>
            <pc:sldMk cId="809561835" sldId="256"/>
            <ac:spMk id="51" creationId="{C29C3686-7EA6-8548-35B8-4C39BA18218A}"/>
          </ac:spMkLst>
        </pc:spChg>
        <pc:spChg chg="mod">
          <ac:chgData name="Tejeshwar Prasad" userId="8d89d001-0c06-4a9c-9645-8cabecacc8c1" providerId="ADAL" clId="{F3AD34A7-6F0F-3E40-934D-3A314D701F50}" dt="2024-12-18T05:02:10.436" v="685" actId="552"/>
          <ac:spMkLst>
            <pc:docMk/>
            <pc:sldMk cId="809561835" sldId="256"/>
            <ac:spMk id="52" creationId="{850DED20-96E3-885F-A0F4-969578BD9881}"/>
          </ac:spMkLst>
        </pc:spChg>
        <pc:spChg chg="mod">
          <ac:chgData name="Tejeshwar Prasad" userId="8d89d001-0c06-4a9c-9645-8cabecacc8c1" providerId="ADAL" clId="{F3AD34A7-6F0F-3E40-934D-3A314D701F50}" dt="2024-12-18T05:01:33.527" v="678" actId="552"/>
          <ac:spMkLst>
            <pc:docMk/>
            <pc:sldMk cId="809561835" sldId="256"/>
            <ac:spMk id="55" creationId="{301C4668-168D-C87C-FEF8-FD6050B5089F}"/>
          </ac:spMkLst>
        </pc:spChg>
        <pc:spChg chg="mod">
          <ac:chgData name="Tejeshwar Prasad" userId="8d89d001-0c06-4a9c-9645-8cabecacc8c1" providerId="ADAL" clId="{F3AD34A7-6F0F-3E40-934D-3A314D701F50}" dt="2024-12-18T05:02:14.491" v="686" actId="552"/>
          <ac:spMkLst>
            <pc:docMk/>
            <pc:sldMk cId="809561835" sldId="256"/>
            <ac:spMk id="58" creationId="{FD5BAF05-C9C5-09C2-2C7F-C5A71E4E9B5B}"/>
          </ac:spMkLst>
        </pc:spChg>
        <pc:spChg chg="mod">
          <ac:chgData name="Tejeshwar Prasad" userId="8d89d001-0c06-4a9c-9645-8cabecacc8c1" providerId="ADAL" clId="{F3AD34A7-6F0F-3E40-934D-3A314D701F50}" dt="2024-12-18T05:02:10.436" v="685" actId="552"/>
          <ac:spMkLst>
            <pc:docMk/>
            <pc:sldMk cId="809561835" sldId="256"/>
            <ac:spMk id="59" creationId="{E71A4646-EF4F-DACF-4C74-4048B9283DF2}"/>
          </ac:spMkLst>
        </pc:spChg>
        <pc:spChg chg="mod topLvl">
          <ac:chgData name="Tejeshwar Prasad" userId="8d89d001-0c06-4a9c-9645-8cabecacc8c1" providerId="ADAL" clId="{F3AD34A7-6F0F-3E40-934D-3A314D701F50}" dt="2024-12-18T05:01:33.527" v="678" actId="552"/>
          <ac:spMkLst>
            <pc:docMk/>
            <pc:sldMk cId="809561835" sldId="256"/>
            <ac:spMk id="60" creationId="{BDE07C50-26A0-2219-011F-C3E06CD64915}"/>
          </ac:spMkLst>
        </pc:spChg>
        <pc:spChg chg="mod topLvl">
          <ac:chgData name="Tejeshwar Prasad" userId="8d89d001-0c06-4a9c-9645-8cabecacc8c1" providerId="ADAL" clId="{F3AD34A7-6F0F-3E40-934D-3A314D701F50}" dt="2024-12-18T05:01:39.561" v="679" actId="552"/>
          <ac:spMkLst>
            <pc:docMk/>
            <pc:sldMk cId="809561835" sldId="256"/>
            <ac:spMk id="61" creationId="{AFDE3AED-1BFF-2D53-9778-21598A4D982C}"/>
          </ac:spMkLst>
        </pc:spChg>
        <pc:spChg chg="mod topLvl">
          <ac:chgData name="Tejeshwar Prasad" userId="8d89d001-0c06-4a9c-9645-8cabecacc8c1" providerId="ADAL" clId="{F3AD34A7-6F0F-3E40-934D-3A314D701F50}" dt="2024-12-18T05:02:20.641" v="688" actId="552"/>
          <ac:spMkLst>
            <pc:docMk/>
            <pc:sldMk cId="809561835" sldId="256"/>
            <ac:spMk id="3073" creationId="{654A2317-379A-9947-D0CC-FFA1CFFE22A7}"/>
          </ac:spMkLst>
        </pc:spChg>
        <pc:spChg chg="mod topLvl">
          <ac:chgData name="Tejeshwar Prasad" userId="8d89d001-0c06-4a9c-9645-8cabecacc8c1" providerId="ADAL" clId="{F3AD34A7-6F0F-3E40-934D-3A314D701F50}" dt="2024-12-18T05:02:14.491" v="686" actId="552"/>
          <ac:spMkLst>
            <pc:docMk/>
            <pc:sldMk cId="809561835" sldId="256"/>
            <ac:spMk id="3075" creationId="{870B0A24-ECAA-C040-D578-7EA293720C8C}"/>
          </ac:spMkLst>
        </pc:spChg>
        <pc:spChg chg="mod topLvl">
          <ac:chgData name="Tejeshwar Prasad" userId="8d89d001-0c06-4a9c-9645-8cabecacc8c1" providerId="ADAL" clId="{F3AD34A7-6F0F-3E40-934D-3A314D701F50}" dt="2024-12-18T05:02:10.436" v="685" actId="552"/>
          <ac:spMkLst>
            <pc:docMk/>
            <pc:sldMk cId="809561835" sldId="256"/>
            <ac:spMk id="3077" creationId="{C2967E4E-BA9B-797B-4EA8-D4E9E5BC065F}"/>
          </ac:spMkLst>
        </pc:spChg>
        <pc:picChg chg="add mod">
          <ac:chgData name="Tejeshwar Prasad" userId="8d89d001-0c06-4a9c-9645-8cabecacc8c1" providerId="ADAL" clId="{F3AD34A7-6F0F-3E40-934D-3A314D701F50}" dt="2024-12-18T06:38:17.370" v="1534" actId="14100"/>
          <ac:picMkLst>
            <pc:docMk/>
            <pc:sldMk cId="809561835" sldId="256"/>
            <ac:picMk id="21" creationId="{A6972305-8FE0-050E-788B-A25F77F72A26}"/>
          </ac:picMkLst>
        </pc:picChg>
        <pc:picChg chg="add mod">
          <ac:chgData name="Tejeshwar Prasad" userId="8d89d001-0c06-4a9c-9645-8cabecacc8c1" providerId="ADAL" clId="{F3AD34A7-6F0F-3E40-934D-3A314D701F50}" dt="2024-12-18T06:38:20.394" v="1536" actId="14100"/>
          <ac:picMkLst>
            <pc:docMk/>
            <pc:sldMk cId="809561835" sldId="256"/>
            <ac:picMk id="26" creationId="{05E58018-420C-2603-E6D7-CA3F6D4BC85D}"/>
          </ac:picMkLst>
        </pc:picChg>
        <pc:picChg chg="add mod">
          <ac:chgData name="Tejeshwar Prasad" userId="8d89d001-0c06-4a9c-9645-8cabecacc8c1" providerId="ADAL" clId="{F3AD34A7-6F0F-3E40-934D-3A314D701F50}" dt="2024-12-18T06:38:22.773" v="1538" actId="14100"/>
          <ac:picMkLst>
            <pc:docMk/>
            <pc:sldMk cId="809561835" sldId="256"/>
            <ac:picMk id="30" creationId="{F3FC4EB3-9555-8635-2F16-86237975628B}"/>
          </ac:picMkLst>
        </pc:picChg>
        <pc:cxnChg chg="mod">
          <ac:chgData name="Tejeshwar Prasad" userId="8d89d001-0c06-4a9c-9645-8cabecacc8c1" providerId="ADAL" clId="{F3AD34A7-6F0F-3E40-934D-3A314D701F50}" dt="2024-12-18T05:01:24.093" v="677" actId="692"/>
          <ac:cxnSpMkLst>
            <pc:docMk/>
            <pc:sldMk cId="809561835" sldId="256"/>
            <ac:cxnSpMk id="15" creationId="{BF75E376-7A82-A6C4-76FF-BA6C5FCED710}"/>
          </ac:cxnSpMkLst>
        </pc:cxnChg>
        <pc:cxnChg chg="mod">
          <ac:chgData name="Tejeshwar Prasad" userId="8d89d001-0c06-4a9c-9645-8cabecacc8c1" providerId="ADAL" clId="{F3AD34A7-6F0F-3E40-934D-3A314D701F50}" dt="2024-12-18T05:01:24.093" v="677" actId="692"/>
          <ac:cxnSpMkLst>
            <pc:docMk/>
            <pc:sldMk cId="809561835" sldId="256"/>
            <ac:cxnSpMk id="20" creationId="{65C8EBD7-393C-99BE-2354-D1F8E3BBB1E2}"/>
          </ac:cxnSpMkLst>
        </pc:cxnChg>
      </pc:sldChg>
      <pc:sldChg chg="del">
        <pc:chgData name="Tejeshwar Prasad" userId="8d89d001-0c06-4a9c-9645-8cabecacc8c1" providerId="ADAL" clId="{F3AD34A7-6F0F-3E40-934D-3A314D701F50}" dt="2024-12-18T06:57:00.804" v="1614" actId="2696"/>
        <pc:sldMkLst>
          <pc:docMk/>
          <pc:sldMk cId="980947411" sldId="257"/>
        </pc:sldMkLst>
      </pc:sldChg>
      <pc:sldChg chg="modSp mod">
        <pc:chgData name="Tejeshwar Prasad" userId="8d89d001-0c06-4a9c-9645-8cabecacc8c1" providerId="ADAL" clId="{F3AD34A7-6F0F-3E40-934D-3A314D701F50}" dt="2024-12-18T08:23:20.340" v="2116" actId="207"/>
        <pc:sldMkLst>
          <pc:docMk/>
          <pc:sldMk cId="1332764963" sldId="257"/>
        </pc:sldMkLst>
      </pc:sldChg>
      <pc:sldChg chg="add del">
        <pc:chgData name="Tejeshwar Prasad" userId="8d89d001-0c06-4a9c-9645-8cabecacc8c1" providerId="ADAL" clId="{F3AD34A7-6F0F-3E40-934D-3A314D701F50}" dt="2024-12-18T06:57:17.257" v="1631" actId="2696"/>
        <pc:sldMkLst>
          <pc:docMk/>
          <pc:sldMk cId="840102437" sldId="258"/>
        </pc:sldMkLst>
      </pc:sldChg>
      <pc:sldChg chg="addSp delSp modSp add mod ord">
        <pc:chgData name="Tejeshwar Prasad" userId="8d89d001-0c06-4a9c-9645-8cabecacc8c1" providerId="ADAL" clId="{F3AD34A7-6F0F-3E40-934D-3A314D701F50}" dt="2024-12-18T08:12:33.679" v="1965" actId="1036"/>
        <pc:sldMkLst>
          <pc:docMk/>
          <pc:sldMk cId="1685149252" sldId="258"/>
        </pc:sldMkLst>
        <pc:spChg chg="mod">
          <ac:chgData name="Tejeshwar Prasad" userId="8d89d001-0c06-4a9c-9645-8cabecacc8c1" providerId="ADAL" clId="{F3AD34A7-6F0F-3E40-934D-3A314D701F50}" dt="2024-12-18T07:16:00.177" v="1927" actId="1076"/>
          <ac:spMkLst>
            <pc:docMk/>
            <pc:sldMk cId="1685149252" sldId="258"/>
            <ac:spMk id="7" creationId="{F2F02018-C00C-5AF2-763D-3FE1F3FCBE69}"/>
          </ac:spMkLst>
        </pc:spChg>
        <pc:spChg chg="mod">
          <ac:chgData name="Tejeshwar Prasad" userId="8d89d001-0c06-4a9c-9645-8cabecacc8c1" providerId="ADAL" clId="{F3AD34A7-6F0F-3E40-934D-3A314D701F50}" dt="2024-12-18T08:12:07.378" v="1953" actId="20577"/>
          <ac:spMkLst>
            <pc:docMk/>
            <pc:sldMk cId="1685149252" sldId="258"/>
            <ac:spMk id="8" creationId="{61176E81-4902-5115-AC67-C830877257E3}"/>
          </ac:spMkLst>
        </pc:spChg>
        <pc:spChg chg="add mod">
          <ac:chgData name="Tejeshwar Prasad" userId="8d89d001-0c06-4a9c-9645-8cabecacc8c1" providerId="ADAL" clId="{F3AD34A7-6F0F-3E40-934D-3A314D701F50}" dt="2024-12-18T08:12:33.679" v="1965" actId="1036"/>
          <ac:spMkLst>
            <pc:docMk/>
            <pc:sldMk cId="1685149252" sldId="258"/>
            <ac:spMk id="10" creationId="{7BA94634-9B6B-D6BA-EB85-251248747DA9}"/>
          </ac:spMkLst>
        </pc:spChg>
      </pc:sldChg>
      <pc:sldChg chg="addSp modSp del modAnim">
        <pc:chgData name="Tejeshwar Prasad" userId="8d89d001-0c06-4a9c-9645-8cabecacc8c1" providerId="ADAL" clId="{F3AD34A7-6F0F-3E40-934D-3A314D701F50}" dt="2024-12-18T06:40:24.150" v="1541" actId="2696"/>
        <pc:sldMkLst>
          <pc:docMk/>
          <pc:sldMk cId="2266093044" sldId="258"/>
        </pc:sldMkLst>
      </pc:sldChg>
      <pc:sldChg chg="add del">
        <pc:chgData name="Tejeshwar Prasad" userId="8d89d001-0c06-4a9c-9645-8cabecacc8c1" providerId="ADAL" clId="{F3AD34A7-6F0F-3E40-934D-3A314D701F50}" dt="2024-12-18T06:19:56.800" v="1483" actId="2696"/>
        <pc:sldMkLst>
          <pc:docMk/>
          <pc:sldMk cId="3507261545" sldId="258"/>
        </pc:sldMkLst>
      </pc:sldChg>
      <pc:sldChg chg="addSp delSp modSp add mod ord modAnim">
        <pc:chgData name="Tejeshwar Prasad" userId="8d89d001-0c06-4a9c-9645-8cabecacc8c1" providerId="ADAL" clId="{F3AD34A7-6F0F-3E40-934D-3A314D701F50}" dt="2024-12-18T08:22:49.340" v="2112"/>
        <pc:sldMkLst>
          <pc:docMk/>
          <pc:sldMk cId="694954433" sldId="259"/>
        </pc:sldMkLst>
      </pc:sldChg>
      <pc:sldChg chg="del">
        <pc:chgData name="Tejeshwar Prasad" userId="8d89d001-0c06-4a9c-9645-8cabecacc8c1" providerId="ADAL" clId="{F3AD34A7-6F0F-3E40-934D-3A314D701F50}" dt="2024-12-18T06:57:00.854" v="1628" actId="2696"/>
        <pc:sldMkLst>
          <pc:docMk/>
          <pc:sldMk cId="3855939812" sldId="259"/>
        </pc:sldMkLst>
      </pc:sldChg>
      <pc:sldChg chg="del">
        <pc:chgData name="Tejeshwar Prasad" userId="8d89d001-0c06-4a9c-9645-8cabecacc8c1" providerId="ADAL" clId="{F3AD34A7-6F0F-3E40-934D-3A314D701F50}" dt="2024-12-18T06:57:00.840" v="1624" actId="2696"/>
        <pc:sldMkLst>
          <pc:docMk/>
          <pc:sldMk cId="1823663061" sldId="262"/>
        </pc:sldMkLst>
      </pc:sldChg>
      <pc:sldChg chg="del">
        <pc:chgData name="Tejeshwar Prasad" userId="8d89d001-0c06-4a9c-9645-8cabecacc8c1" providerId="ADAL" clId="{F3AD34A7-6F0F-3E40-934D-3A314D701F50}" dt="2024-12-18T06:57:00.803" v="1613" actId="2696"/>
        <pc:sldMkLst>
          <pc:docMk/>
          <pc:sldMk cId="1274618581" sldId="263"/>
        </pc:sldMkLst>
      </pc:sldChg>
      <pc:sldChg chg="del">
        <pc:chgData name="Tejeshwar Prasad" userId="8d89d001-0c06-4a9c-9645-8cabecacc8c1" providerId="ADAL" clId="{F3AD34A7-6F0F-3E40-934D-3A314D701F50}" dt="2024-12-18T06:57:00.799" v="1611" actId="2696"/>
        <pc:sldMkLst>
          <pc:docMk/>
          <pc:sldMk cId="2392488698" sldId="266"/>
        </pc:sldMkLst>
      </pc:sldChg>
      <pc:sldChg chg="addSp delSp modSp mod">
        <pc:chgData name="Tejeshwar Prasad" userId="8d89d001-0c06-4a9c-9645-8cabecacc8c1" providerId="ADAL" clId="{F3AD34A7-6F0F-3E40-934D-3A314D701F50}" dt="2024-12-18T06:57:50.170" v="1633" actId="478"/>
        <pc:sldMkLst>
          <pc:docMk/>
          <pc:sldMk cId="2256744402" sldId="267"/>
        </pc:sldMkLst>
        <pc:spChg chg="mod">
          <ac:chgData name="Tejeshwar Prasad" userId="8d89d001-0c06-4a9c-9645-8cabecacc8c1" providerId="ADAL" clId="{F3AD34A7-6F0F-3E40-934D-3A314D701F50}" dt="2024-12-17T07:00:57.841" v="1" actId="207"/>
          <ac:spMkLst>
            <pc:docMk/>
            <pc:sldMk cId="2256744402" sldId="267"/>
            <ac:spMk id="5" creationId="{F5888E4C-BB02-47DA-034E-5E99663F6C07}"/>
          </ac:spMkLst>
        </pc:spChg>
        <pc:spChg chg="mod">
          <ac:chgData name="Tejeshwar Prasad" userId="8d89d001-0c06-4a9c-9645-8cabecacc8c1" providerId="ADAL" clId="{F3AD34A7-6F0F-3E40-934D-3A314D701F50}" dt="2024-12-17T07:01:19.108" v="4" actId="1036"/>
          <ac:spMkLst>
            <pc:docMk/>
            <pc:sldMk cId="2256744402" sldId="267"/>
            <ac:spMk id="9" creationId="{0E24C110-DF96-943B-E4CA-74FFB820DB8B}"/>
          </ac:spMkLst>
        </pc:spChg>
        <pc:picChg chg="add del">
          <ac:chgData name="Tejeshwar Prasad" userId="8d89d001-0c06-4a9c-9645-8cabecacc8c1" providerId="ADAL" clId="{F3AD34A7-6F0F-3E40-934D-3A314D701F50}" dt="2024-12-18T06:57:50.170" v="1633" actId="478"/>
          <ac:picMkLst>
            <pc:docMk/>
            <pc:sldMk cId="2256744402" sldId="267"/>
            <ac:picMk id="11" creationId="{7BB7D653-5E85-DAE5-B6CC-59B67A2CAEF6}"/>
          </ac:picMkLst>
        </pc:picChg>
      </pc:sldChg>
      <pc:sldChg chg="del">
        <pc:chgData name="Tejeshwar Prasad" userId="8d89d001-0c06-4a9c-9645-8cabecacc8c1" providerId="ADAL" clId="{F3AD34A7-6F0F-3E40-934D-3A314D701F50}" dt="2024-12-18T06:57:00.841" v="1625" actId="2696"/>
        <pc:sldMkLst>
          <pc:docMk/>
          <pc:sldMk cId="384585161" sldId="268"/>
        </pc:sldMkLst>
      </pc:sldChg>
      <pc:sldChg chg="del">
        <pc:chgData name="Tejeshwar Prasad" userId="8d89d001-0c06-4a9c-9645-8cabecacc8c1" providerId="ADAL" clId="{F3AD34A7-6F0F-3E40-934D-3A314D701F50}" dt="2024-12-18T06:57:00.808" v="1617" actId="2696"/>
        <pc:sldMkLst>
          <pc:docMk/>
          <pc:sldMk cId="2028397687" sldId="269"/>
        </pc:sldMkLst>
      </pc:sldChg>
      <pc:sldChg chg="del">
        <pc:chgData name="Tejeshwar Prasad" userId="8d89d001-0c06-4a9c-9645-8cabecacc8c1" providerId="ADAL" clId="{F3AD34A7-6F0F-3E40-934D-3A314D701F50}" dt="2024-12-18T06:57:00.802" v="1612" actId="2696"/>
        <pc:sldMkLst>
          <pc:docMk/>
          <pc:sldMk cId="4243419079" sldId="271"/>
        </pc:sldMkLst>
      </pc:sldChg>
      <pc:sldChg chg="del">
        <pc:chgData name="Tejeshwar Prasad" userId="8d89d001-0c06-4a9c-9645-8cabecacc8c1" providerId="ADAL" clId="{F3AD34A7-6F0F-3E40-934D-3A314D701F50}" dt="2024-12-18T06:57:04.352" v="1630" actId="2696"/>
        <pc:sldMkLst>
          <pc:docMk/>
          <pc:sldMk cId="209944148" sldId="272"/>
        </pc:sldMkLst>
      </pc:sldChg>
      <pc:sldChg chg="del">
        <pc:chgData name="Tejeshwar Prasad" userId="8d89d001-0c06-4a9c-9645-8cabecacc8c1" providerId="ADAL" clId="{F3AD34A7-6F0F-3E40-934D-3A314D701F50}" dt="2024-12-18T06:57:00.850" v="1626" actId="2696"/>
        <pc:sldMkLst>
          <pc:docMk/>
          <pc:sldMk cId="355285654" sldId="279"/>
        </pc:sldMkLst>
      </pc:sldChg>
      <pc:sldChg chg="del">
        <pc:chgData name="Tejeshwar Prasad" userId="8d89d001-0c06-4a9c-9645-8cabecacc8c1" providerId="ADAL" clId="{F3AD34A7-6F0F-3E40-934D-3A314D701F50}" dt="2024-12-18T06:57:00.797" v="1610" actId="2696"/>
        <pc:sldMkLst>
          <pc:docMk/>
          <pc:sldMk cId="3726670967" sldId="284"/>
        </pc:sldMkLst>
      </pc:sldChg>
      <pc:sldChg chg="del">
        <pc:chgData name="Tejeshwar Prasad" userId="8d89d001-0c06-4a9c-9645-8cabecacc8c1" providerId="ADAL" clId="{F3AD34A7-6F0F-3E40-934D-3A314D701F50}" dt="2024-12-18T06:57:00.820" v="1621" actId="2696"/>
        <pc:sldMkLst>
          <pc:docMk/>
          <pc:sldMk cId="932022565" sldId="285"/>
        </pc:sldMkLst>
      </pc:sldChg>
      <pc:sldChg chg="del">
        <pc:chgData name="Tejeshwar Prasad" userId="8d89d001-0c06-4a9c-9645-8cabecacc8c1" providerId="ADAL" clId="{F3AD34A7-6F0F-3E40-934D-3A314D701F50}" dt="2024-12-18T06:57:00.852" v="1627" actId="2696"/>
        <pc:sldMkLst>
          <pc:docMk/>
          <pc:sldMk cId="1561947917" sldId="287"/>
        </pc:sldMkLst>
      </pc:sldChg>
      <pc:sldChg chg="addSp modSp del mod modAnim">
        <pc:chgData name="Tejeshwar Prasad" userId="8d89d001-0c06-4a9c-9645-8cabecacc8c1" providerId="ADAL" clId="{F3AD34A7-6F0F-3E40-934D-3A314D701F50}" dt="2024-12-18T07:15:11.673" v="1901" actId="2696"/>
        <pc:sldMkLst>
          <pc:docMk/>
          <pc:sldMk cId="1150914420" sldId="2147471812"/>
        </pc:sldMkLst>
      </pc:sldChg>
      <pc:sldChg chg="del">
        <pc:chgData name="Tejeshwar Prasad" userId="8d89d001-0c06-4a9c-9645-8cabecacc8c1" providerId="ADAL" clId="{F3AD34A7-6F0F-3E40-934D-3A314D701F50}" dt="2024-12-18T06:57:00.789" v="1609" actId="2696"/>
        <pc:sldMkLst>
          <pc:docMk/>
          <pc:sldMk cId="3909804232" sldId="2147483394"/>
        </pc:sldMkLst>
      </pc:sldChg>
      <pc:sldChg chg="del">
        <pc:chgData name="Tejeshwar Prasad" userId="8d89d001-0c06-4a9c-9645-8cabecacc8c1" providerId="ADAL" clId="{F3AD34A7-6F0F-3E40-934D-3A314D701F50}" dt="2024-12-18T06:57:00.836" v="1622" actId="2696"/>
        <pc:sldMkLst>
          <pc:docMk/>
          <pc:sldMk cId="1969326108" sldId="2147483395"/>
        </pc:sldMkLst>
      </pc:sldChg>
      <pc:sldChg chg="del">
        <pc:chgData name="Tejeshwar Prasad" userId="8d89d001-0c06-4a9c-9645-8cabecacc8c1" providerId="ADAL" clId="{F3AD34A7-6F0F-3E40-934D-3A314D701F50}" dt="2024-12-18T06:57:00.811" v="1619" actId="2696"/>
        <pc:sldMkLst>
          <pc:docMk/>
          <pc:sldMk cId="267199585" sldId="2147483490"/>
        </pc:sldMkLst>
      </pc:sldChg>
      <pc:sldChg chg="addSp modSp mod">
        <pc:chgData name="Tejeshwar Prasad" userId="8d89d001-0c06-4a9c-9645-8cabecacc8c1" providerId="ADAL" clId="{F3AD34A7-6F0F-3E40-934D-3A314D701F50}" dt="2024-12-18T04:34:18.682" v="401" actId="1035"/>
        <pc:sldMkLst>
          <pc:docMk/>
          <pc:sldMk cId="2266970917" sldId="2147483514"/>
        </pc:sldMkLst>
      </pc:sldChg>
      <pc:sldChg chg="addSp modSp mod">
        <pc:chgData name="Tejeshwar Prasad" userId="8d89d001-0c06-4a9c-9645-8cabecacc8c1" providerId="ADAL" clId="{F3AD34A7-6F0F-3E40-934D-3A314D701F50}" dt="2024-12-18T04:15:27.567" v="174" actId="207"/>
        <pc:sldMkLst>
          <pc:docMk/>
          <pc:sldMk cId="3255974720" sldId="2147483519"/>
        </pc:sldMkLst>
        <pc:spChg chg="mod">
          <ac:chgData name="Tejeshwar Prasad" userId="8d89d001-0c06-4a9c-9645-8cabecacc8c1" providerId="ADAL" clId="{F3AD34A7-6F0F-3E40-934D-3A314D701F50}" dt="2024-12-17T07:14:19.741" v="76" actId="1076"/>
          <ac:spMkLst>
            <pc:docMk/>
            <pc:sldMk cId="3255974720" sldId="2147483519"/>
            <ac:spMk id="2091" creationId="{510DEE72-6938-C972-ACCB-D4B131F0AF32}"/>
          </ac:spMkLst>
        </pc:spChg>
      </pc:sldChg>
      <pc:sldChg chg="del">
        <pc:chgData name="Tejeshwar Prasad" userId="8d89d001-0c06-4a9c-9645-8cabecacc8c1" providerId="ADAL" clId="{F3AD34A7-6F0F-3E40-934D-3A314D701F50}" dt="2024-12-18T06:57:00.807" v="1616" actId="2696"/>
        <pc:sldMkLst>
          <pc:docMk/>
          <pc:sldMk cId="1979397089" sldId="2147483521"/>
        </pc:sldMkLst>
      </pc:sldChg>
      <pc:sldChg chg="del">
        <pc:chgData name="Tejeshwar Prasad" userId="8d89d001-0c06-4a9c-9645-8cabecacc8c1" providerId="ADAL" clId="{F3AD34A7-6F0F-3E40-934D-3A314D701F50}" dt="2024-12-18T06:57:00.839" v="1623" actId="2696"/>
        <pc:sldMkLst>
          <pc:docMk/>
          <pc:sldMk cId="514618801" sldId="2147483523"/>
        </pc:sldMkLst>
      </pc:sldChg>
      <pc:sldChg chg="del">
        <pc:chgData name="Tejeshwar Prasad" userId="8d89d001-0c06-4a9c-9645-8cabecacc8c1" providerId="ADAL" clId="{F3AD34A7-6F0F-3E40-934D-3A314D701F50}" dt="2024-12-18T06:57:00.877" v="1629" actId="2696"/>
        <pc:sldMkLst>
          <pc:docMk/>
          <pc:sldMk cId="211355596" sldId="2147483529"/>
        </pc:sldMkLst>
      </pc:sldChg>
      <pc:sldChg chg="del">
        <pc:chgData name="Tejeshwar Prasad" userId="8d89d001-0c06-4a9c-9645-8cabecacc8c1" providerId="ADAL" clId="{F3AD34A7-6F0F-3E40-934D-3A314D701F50}" dt="2024-12-18T06:57:00.806" v="1615" actId="2696"/>
        <pc:sldMkLst>
          <pc:docMk/>
          <pc:sldMk cId="910160246" sldId="2147483638"/>
        </pc:sldMkLst>
      </pc:sldChg>
      <pc:sldChg chg="del">
        <pc:chgData name="Tejeshwar Prasad" userId="8d89d001-0c06-4a9c-9645-8cabecacc8c1" providerId="ADAL" clId="{F3AD34A7-6F0F-3E40-934D-3A314D701F50}" dt="2024-12-18T06:57:00.810" v="1618" actId="2696"/>
        <pc:sldMkLst>
          <pc:docMk/>
          <pc:sldMk cId="426892469" sldId="2147483640"/>
        </pc:sldMkLst>
      </pc:sldChg>
      <pc:sldChg chg="addSp delSp modSp mod">
        <pc:chgData name="Tejeshwar Prasad" userId="8d89d001-0c06-4a9c-9645-8cabecacc8c1" providerId="ADAL" clId="{F3AD34A7-6F0F-3E40-934D-3A314D701F50}" dt="2024-12-18T06:38:35.496" v="1539" actId="20577"/>
        <pc:sldMkLst>
          <pc:docMk/>
          <pc:sldMk cId="3617296675" sldId="2147483641"/>
        </pc:sldMkLst>
      </pc:sldChg>
      <pc:sldChg chg="addSp delSp modSp mod">
        <pc:chgData name="Tejeshwar Prasad" userId="8d89d001-0c06-4a9c-9645-8cabecacc8c1" providerId="ADAL" clId="{F3AD34A7-6F0F-3E40-934D-3A314D701F50}" dt="2024-12-18T05:14:46.533" v="800" actId="207"/>
        <pc:sldMkLst>
          <pc:docMk/>
          <pc:sldMk cId="1719874870" sldId="2147483642"/>
        </pc:sldMkLst>
        <pc:spChg chg="mod">
          <ac:chgData name="Tejeshwar Prasad" userId="8d89d001-0c06-4a9c-9645-8cabecacc8c1" providerId="ADAL" clId="{F3AD34A7-6F0F-3E40-934D-3A314D701F50}" dt="2024-12-17T07:13:24.140" v="68" actId="20577"/>
          <ac:spMkLst>
            <pc:docMk/>
            <pc:sldMk cId="1719874870" sldId="2147483642"/>
            <ac:spMk id="4" creationId="{1F8C8F76-9ECD-B8BB-9071-30F6C30B7433}"/>
          </ac:spMkLst>
        </pc:spChg>
        <pc:spChg chg="mod">
          <ac:chgData name="Tejeshwar Prasad" userId="8d89d001-0c06-4a9c-9645-8cabecacc8c1" providerId="ADAL" clId="{F3AD34A7-6F0F-3E40-934D-3A314D701F50}" dt="2024-12-18T05:14:28.258" v="780" actId="207"/>
          <ac:spMkLst>
            <pc:docMk/>
            <pc:sldMk cId="1719874870" sldId="2147483642"/>
            <ac:spMk id="5" creationId="{609D1EC4-1D04-78C0-DA58-C30ABE28B557}"/>
          </ac:spMkLst>
        </pc:spChg>
        <pc:spChg chg="mod">
          <ac:chgData name="Tejeshwar Prasad" userId="8d89d001-0c06-4a9c-9645-8cabecacc8c1" providerId="ADAL" clId="{F3AD34A7-6F0F-3E40-934D-3A314D701F50}" dt="2024-12-18T05:14:30.864" v="784" actId="207"/>
          <ac:spMkLst>
            <pc:docMk/>
            <pc:sldMk cId="1719874870" sldId="2147483642"/>
            <ac:spMk id="6" creationId="{70897913-1FDE-DF52-9622-A55B7A9327C1}"/>
          </ac:spMkLst>
        </pc:spChg>
        <pc:spChg chg="mod">
          <ac:chgData name="Tejeshwar Prasad" userId="8d89d001-0c06-4a9c-9645-8cabecacc8c1" providerId="ADAL" clId="{F3AD34A7-6F0F-3E40-934D-3A314D701F50}" dt="2024-12-17T07:13:15.343" v="67" actId="1036"/>
          <ac:spMkLst>
            <pc:docMk/>
            <pc:sldMk cId="1719874870" sldId="2147483642"/>
            <ac:spMk id="7" creationId="{C0ADE814-0C75-073F-DEC9-70A4B25FFB21}"/>
          </ac:spMkLst>
        </pc:spChg>
        <pc:spChg chg="mod">
          <ac:chgData name="Tejeshwar Prasad" userId="8d89d001-0c06-4a9c-9645-8cabecacc8c1" providerId="ADAL" clId="{F3AD34A7-6F0F-3E40-934D-3A314D701F50}" dt="2024-12-18T05:14:32.937" v="788" actId="207"/>
          <ac:spMkLst>
            <pc:docMk/>
            <pc:sldMk cId="1719874870" sldId="2147483642"/>
            <ac:spMk id="8" creationId="{5C5FFD8C-D5E7-DF78-7B82-06D33DB21429}"/>
          </ac:spMkLst>
        </pc:spChg>
        <pc:spChg chg="mod">
          <ac:chgData name="Tejeshwar Prasad" userId="8d89d001-0c06-4a9c-9645-8cabecacc8c1" providerId="ADAL" clId="{F3AD34A7-6F0F-3E40-934D-3A314D701F50}" dt="2024-12-18T04:22:25.867" v="214" actId="1076"/>
          <ac:spMkLst>
            <pc:docMk/>
            <pc:sldMk cId="1719874870" sldId="2147483642"/>
            <ac:spMk id="10" creationId="{3986C930-5274-2125-A46B-0B62C1929264}"/>
          </ac:spMkLst>
        </pc:spChg>
        <pc:spChg chg="mod">
          <ac:chgData name="Tejeshwar Prasad" userId="8d89d001-0c06-4a9c-9645-8cabecacc8c1" providerId="ADAL" clId="{F3AD34A7-6F0F-3E40-934D-3A314D701F50}" dt="2024-12-18T05:14:37.090" v="792" actId="207"/>
          <ac:spMkLst>
            <pc:docMk/>
            <pc:sldMk cId="1719874870" sldId="2147483642"/>
            <ac:spMk id="11" creationId="{31C76E65-0993-73E8-F3AD-A257A3898FC1}"/>
          </ac:spMkLst>
        </pc:spChg>
        <pc:spChg chg="mod">
          <ac:chgData name="Tejeshwar Prasad" userId="8d89d001-0c06-4a9c-9645-8cabecacc8c1" providerId="ADAL" clId="{F3AD34A7-6F0F-3E40-934D-3A314D701F50}" dt="2024-12-18T05:14:46.533" v="800" actId="207"/>
          <ac:spMkLst>
            <pc:docMk/>
            <pc:sldMk cId="1719874870" sldId="2147483642"/>
            <ac:spMk id="12" creationId="{E71F69DA-5A94-B310-AC8E-2CBF5B7E2A2B}"/>
          </ac:spMkLst>
        </pc:spChg>
        <pc:spChg chg="mod">
          <ac:chgData name="Tejeshwar Prasad" userId="8d89d001-0c06-4a9c-9645-8cabecacc8c1" providerId="ADAL" clId="{F3AD34A7-6F0F-3E40-934D-3A314D701F50}" dt="2024-12-17T07:13:31.149" v="69" actId="20577"/>
          <ac:spMkLst>
            <pc:docMk/>
            <pc:sldMk cId="1719874870" sldId="2147483642"/>
            <ac:spMk id="19" creationId="{7129EF8E-3FD2-01BE-5262-3DBBE8F88A2C}"/>
          </ac:spMkLst>
        </pc:spChg>
        <pc:picChg chg="add mod">
          <ac:chgData name="Tejeshwar Prasad" userId="8d89d001-0c06-4a9c-9645-8cabecacc8c1" providerId="ADAL" clId="{F3AD34A7-6F0F-3E40-934D-3A314D701F50}" dt="2024-12-18T04:22:13.599" v="211" actId="14100"/>
          <ac:picMkLst>
            <pc:docMk/>
            <pc:sldMk cId="1719874870" sldId="2147483642"/>
            <ac:picMk id="33" creationId="{94CB041D-ACB9-E17D-8A17-20B2FD16A1DD}"/>
          </ac:picMkLst>
        </pc:picChg>
        <pc:picChg chg="add mod">
          <ac:chgData name="Tejeshwar Prasad" userId="8d89d001-0c06-4a9c-9645-8cabecacc8c1" providerId="ADAL" clId="{F3AD34A7-6F0F-3E40-934D-3A314D701F50}" dt="2024-12-18T04:23:58.459" v="228" actId="1076"/>
          <ac:picMkLst>
            <pc:docMk/>
            <pc:sldMk cId="1719874870" sldId="2147483642"/>
            <ac:picMk id="35" creationId="{8D533225-C976-C0A4-F63A-A99828B174E2}"/>
          </ac:picMkLst>
        </pc:picChg>
        <pc:picChg chg="add mod">
          <ac:chgData name="Tejeshwar Prasad" userId="8d89d001-0c06-4a9c-9645-8cabecacc8c1" providerId="ADAL" clId="{F3AD34A7-6F0F-3E40-934D-3A314D701F50}" dt="2024-12-18T04:28:10.288" v="258" actId="1037"/>
          <ac:picMkLst>
            <pc:docMk/>
            <pc:sldMk cId="1719874870" sldId="2147483642"/>
            <ac:picMk id="37" creationId="{85F3AB09-5521-61C5-7933-04179803B948}"/>
          </ac:picMkLst>
        </pc:picChg>
        <pc:picChg chg="add mod">
          <ac:chgData name="Tejeshwar Prasad" userId="8d89d001-0c06-4a9c-9645-8cabecacc8c1" providerId="ADAL" clId="{F3AD34A7-6F0F-3E40-934D-3A314D701F50}" dt="2024-12-18T04:32:29.716" v="284" actId="1036"/>
          <ac:picMkLst>
            <pc:docMk/>
            <pc:sldMk cId="1719874870" sldId="2147483642"/>
            <ac:picMk id="41" creationId="{22C4888D-5A92-DBE8-1DA8-C41A9D492A3E}"/>
          </ac:picMkLst>
        </pc:picChg>
        <pc:cxnChg chg="mod">
          <ac:chgData name="Tejeshwar Prasad" userId="8d89d001-0c06-4a9c-9645-8cabecacc8c1" providerId="ADAL" clId="{F3AD34A7-6F0F-3E40-934D-3A314D701F50}" dt="2024-12-17T07:12:46.530" v="57" actId="14100"/>
          <ac:cxnSpMkLst>
            <pc:docMk/>
            <pc:sldMk cId="1719874870" sldId="2147483642"/>
            <ac:cxnSpMk id="3" creationId="{1709D724-428F-63C9-B4D2-96E5E4700438}"/>
          </ac:cxnSpMkLst>
        </pc:cxnChg>
        <pc:cxnChg chg="mod">
          <ac:chgData name="Tejeshwar Prasad" userId="8d89d001-0c06-4a9c-9645-8cabecacc8c1" providerId="ADAL" clId="{F3AD34A7-6F0F-3E40-934D-3A314D701F50}" dt="2024-12-17T07:12:25.480" v="51" actId="14100"/>
          <ac:cxnSpMkLst>
            <pc:docMk/>
            <pc:sldMk cId="1719874870" sldId="2147483642"/>
            <ac:cxnSpMk id="16" creationId="{8A82ACA8-4D16-65FB-4BB5-D6149B5356D8}"/>
          </ac:cxnSpMkLst>
        </pc:cxnChg>
        <pc:cxnChg chg="mod">
          <ac:chgData name="Tejeshwar Prasad" userId="8d89d001-0c06-4a9c-9645-8cabecacc8c1" providerId="ADAL" clId="{F3AD34A7-6F0F-3E40-934D-3A314D701F50}" dt="2024-12-17T07:12:31.809" v="53" actId="14100"/>
          <ac:cxnSpMkLst>
            <pc:docMk/>
            <pc:sldMk cId="1719874870" sldId="2147483642"/>
            <ac:cxnSpMk id="17" creationId="{604C2369-2FD5-5238-F767-BC8F3110D4E5}"/>
          </ac:cxnSpMkLst>
        </pc:cxnChg>
        <pc:cxnChg chg="mod">
          <ac:chgData name="Tejeshwar Prasad" userId="8d89d001-0c06-4a9c-9645-8cabecacc8c1" providerId="ADAL" clId="{F3AD34A7-6F0F-3E40-934D-3A314D701F50}" dt="2024-12-17T07:12:39.986" v="55" actId="14100"/>
          <ac:cxnSpMkLst>
            <pc:docMk/>
            <pc:sldMk cId="1719874870" sldId="2147483642"/>
            <ac:cxnSpMk id="18" creationId="{DC08182E-6DC1-D230-8B94-9FB3562E0C3E}"/>
          </ac:cxnSpMkLst>
        </pc:cxnChg>
      </pc:sldChg>
      <pc:sldChg chg="addSp delSp modSp mod modAnim">
        <pc:chgData name="Tejeshwar Prasad" userId="8d89d001-0c06-4a9c-9645-8cabecacc8c1" providerId="ADAL" clId="{F3AD34A7-6F0F-3E40-934D-3A314D701F50}" dt="2024-12-18T08:29:56.297" v="2125" actId="14100"/>
        <pc:sldMkLst>
          <pc:docMk/>
          <pc:sldMk cId="3334847027" sldId="2147483643"/>
        </pc:sldMkLst>
        <pc:spChg chg="add mod">
          <ac:chgData name="Tejeshwar Prasad" userId="8d89d001-0c06-4a9c-9645-8cabecacc8c1" providerId="ADAL" clId="{F3AD34A7-6F0F-3E40-934D-3A314D701F50}" dt="2024-12-18T05:03:14.052" v="700" actId="167"/>
          <ac:spMkLst>
            <pc:docMk/>
            <pc:sldMk cId="3334847027" sldId="2147483643"/>
            <ac:spMk id="2" creationId="{8B2FD4F6-C4FD-8B00-FC91-D752270C2EFF}"/>
          </ac:spMkLst>
        </pc:spChg>
      </pc:sldChg>
      <pc:sldChg chg="addSp delSp modSp mod delAnim modAnim">
        <pc:chgData name="Tejeshwar Prasad" userId="8d89d001-0c06-4a9c-9645-8cabecacc8c1" providerId="ADAL" clId="{F3AD34A7-6F0F-3E40-934D-3A314D701F50}" dt="2024-12-18T06:59:36.920" v="1675" actId="1036"/>
        <pc:sldMkLst>
          <pc:docMk/>
          <pc:sldMk cId="3078460027" sldId="2147483644"/>
        </pc:sldMkLst>
      </pc:sldChg>
      <pc:sldChg chg="addSp delSp modSp mod">
        <pc:chgData name="Tejeshwar Prasad" userId="8d89d001-0c06-4a9c-9645-8cabecacc8c1" providerId="ADAL" clId="{F3AD34A7-6F0F-3E40-934D-3A314D701F50}" dt="2024-12-18T05:32:26.436" v="1126" actId="20577"/>
        <pc:sldMkLst>
          <pc:docMk/>
          <pc:sldMk cId="2268253067" sldId="2147483646"/>
        </pc:sldMkLst>
      </pc:sldChg>
      <pc:sldChg chg="addSp delSp modSp mod delAnim modAnim">
        <pc:chgData name="Tejeshwar Prasad" userId="8d89d001-0c06-4a9c-9645-8cabecacc8c1" providerId="ADAL" clId="{F3AD34A7-6F0F-3E40-934D-3A314D701F50}" dt="2024-12-18T06:56:40.612" v="1608"/>
        <pc:sldMkLst>
          <pc:docMk/>
          <pc:sldMk cId="2767246227" sldId="2147483647"/>
        </pc:sldMkLst>
        <pc:spChg chg="add del mod">
          <ac:chgData name="Tejeshwar Prasad" userId="8d89d001-0c06-4a9c-9645-8cabecacc8c1" providerId="ADAL" clId="{F3AD34A7-6F0F-3E40-934D-3A314D701F50}" dt="2024-12-18T06:55:28.996" v="1593" actId="164"/>
          <ac:spMkLst>
            <pc:docMk/>
            <pc:sldMk cId="2767246227" sldId="2147483647"/>
            <ac:spMk id="104" creationId="{5CED44B8-E3C2-0A22-A94D-FE3A4A15659E}"/>
          </ac:spMkLst>
        </pc:spChg>
        <pc:spChg chg="mod">
          <ac:chgData name="Tejeshwar Prasad" userId="8d89d001-0c06-4a9c-9645-8cabecacc8c1" providerId="ADAL" clId="{F3AD34A7-6F0F-3E40-934D-3A314D701F50}" dt="2024-12-18T06:55:38.832" v="1594" actId="164"/>
          <ac:spMkLst>
            <pc:docMk/>
            <pc:sldMk cId="2767246227" sldId="2147483647"/>
            <ac:spMk id="106" creationId="{981C30CF-E188-174F-56BF-3D48C7E9FED2}"/>
          </ac:spMkLst>
        </pc:spChg>
        <pc:spChg chg="mod">
          <ac:chgData name="Tejeshwar Prasad" userId="8d89d001-0c06-4a9c-9645-8cabecacc8c1" providerId="ADAL" clId="{F3AD34A7-6F0F-3E40-934D-3A314D701F50}" dt="2024-12-18T06:55:16.428" v="1590" actId="164"/>
          <ac:spMkLst>
            <pc:docMk/>
            <pc:sldMk cId="2767246227" sldId="2147483647"/>
            <ac:spMk id="108" creationId="{83AB3BD4-2194-841B-6A4B-B41B9F1B4C30}"/>
          </ac:spMkLst>
        </pc:spChg>
        <pc:spChg chg="mod">
          <ac:chgData name="Tejeshwar Prasad" userId="8d89d001-0c06-4a9c-9645-8cabecacc8c1" providerId="ADAL" clId="{F3AD34A7-6F0F-3E40-934D-3A314D701F50}" dt="2024-12-18T06:54:36.975" v="1579" actId="164"/>
          <ac:spMkLst>
            <pc:docMk/>
            <pc:sldMk cId="2767246227" sldId="2147483647"/>
            <ac:spMk id="109" creationId="{4C4059FD-E02C-917B-BD77-0DB061208A15}"/>
          </ac:spMkLst>
        </pc:spChg>
        <pc:spChg chg="mod">
          <ac:chgData name="Tejeshwar Prasad" userId="8d89d001-0c06-4a9c-9645-8cabecacc8c1" providerId="ADAL" clId="{F3AD34A7-6F0F-3E40-934D-3A314D701F50}" dt="2024-12-18T06:54:42.607" v="1580" actId="164"/>
          <ac:spMkLst>
            <pc:docMk/>
            <pc:sldMk cId="2767246227" sldId="2147483647"/>
            <ac:spMk id="112" creationId="{13618384-5776-3D08-8990-094A1A17489A}"/>
          </ac:spMkLst>
        </pc:spChg>
        <pc:spChg chg="mod">
          <ac:chgData name="Tejeshwar Prasad" userId="8d89d001-0c06-4a9c-9645-8cabecacc8c1" providerId="ADAL" clId="{F3AD34A7-6F0F-3E40-934D-3A314D701F50}" dt="2024-12-18T06:54:47.472" v="1581" actId="164"/>
          <ac:spMkLst>
            <pc:docMk/>
            <pc:sldMk cId="2767246227" sldId="2147483647"/>
            <ac:spMk id="114" creationId="{38CF511F-027D-0581-28BB-405CBF203534}"/>
          </ac:spMkLst>
        </pc:spChg>
        <pc:spChg chg="mod">
          <ac:chgData name="Tejeshwar Prasad" userId="8d89d001-0c06-4a9c-9645-8cabecacc8c1" providerId="ADAL" clId="{F3AD34A7-6F0F-3E40-934D-3A314D701F50}" dt="2024-12-18T06:54:36.975" v="1579" actId="164"/>
          <ac:spMkLst>
            <pc:docMk/>
            <pc:sldMk cId="2767246227" sldId="2147483647"/>
            <ac:spMk id="115" creationId="{A8C9A185-502F-D90E-4586-56CAF5593272}"/>
          </ac:spMkLst>
        </pc:spChg>
        <pc:spChg chg="mod">
          <ac:chgData name="Tejeshwar Prasad" userId="8d89d001-0c06-4a9c-9645-8cabecacc8c1" providerId="ADAL" clId="{F3AD34A7-6F0F-3E40-934D-3A314D701F50}" dt="2024-12-18T06:54:42.607" v="1580" actId="164"/>
          <ac:spMkLst>
            <pc:docMk/>
            <pc:sldMk cId="2767246227" sldId="2147483647"/>
            <ac:spMk id="118" creationId="{B7993BBA-D005-B433-17FA-97237F465906}"/>
          </ac:spMkLst>
        </pc:spChg>
        <pc:spChg chg="mod">
          <ac:chgData name="Tejeshwar Prasad" userId="8d89d001-0c06-4a9c-9645-8cabecacc8c1" providerId="ADAL" clId="{F3AD34A7-6F0F-3E40-934D-3A314D701F50}" dt="2024-12-18T06:54:47.472" v="1581" actId="164"/>
          <ac:spMkLst>
            <pc:docMk/>
            <pc:sldMk cId="2767246227" sldId="2147483647"/>
            <ac:spMk id="173" creationId="{1E771FFE-041E-B094-F16C-F0ACD59FA145}"/>
          </ac:spMkLst>
        </pc:spChg>
        <pc:grpChg chg="add mod">
          <ac:chgData name="Tejeshwar Prasad" userId="8d89d001-0c06-4a9c-9645-8cabecacc8c1" providerId="ADAL" clId="{F3AD34A7-6F0F-3E40-934D-3A314D701F50}" dt="2024-12-18T06:54:56.411" v="1583" actId="1076"/>
          <ac:grpSpMkLst>
            <pc:docMk/>
            <pc:sldMk cId="2767246227" sldId="2147483647"/>
            <ac:grpSpMk id="2" creationId="{EFB524FE-5A0B-11DA-238E-E94A524D4B16}"/>
          </ac:grpSpMkLst>
        </pc:grpChg>
        <pc:grpChg chg="add mod">
          <ac:chgData name="Tejeshwar Prasad" userId="8d89d001-0c06-4a9c-9645-8cabecacc8c1" providerId="ADAL" clId="{F3AD34A7-6F0F-3E40-934D-3A314D701F50}" dt="2024-12-18T06:54:42.607" v="1580" actId="164"/>
          <ac:grpSpMkLst>
            <pc:docMk/>
            <pc:sldMk cId="2767246227" sldId="2147483647"/>
            <ac:grpSpMk id="4" creationId="{B1F393D7-3BAD-CD01-CE90-6AE3F50BDE25}"/>
          </ac:grpSpMkLst>
        </pc:grpChg>
        <pc:grpChg chg="add mod">
          <ac:chgData name="Tejeshwar Prasad" userId="8d89d001-0c06-4a9c-9645-8cabecacc8c1" providerId="ADAL" clId="{F3AD34A7-6F0F-3E40-934D-3A314D701F50}" dt="2024-12-18T06:54:47.472" v="1581" actId="164"/>
          <ac:grpSpMkLst>
            <pc:docMk/>
            <pc:sldMk cId="2767246227" sldId="2147483647"/>
            <ac:grpSpMk id="6" creationId="{66DD538B-2AEA-A92F-120C-1CFBBF1ED9B5}"/>
          </ac:grpSpMkLst>
        </pc:grpChg>
        <pc:grpChg chg="add mod">
          <ac:chgData name="Tejeshwar Prasad" userId="8d89d001-0c06-4a9c-9645-8cabecacc8c1" providerId="ADAL" clId="{F3AD34A7-6F0F-3E40-934D-3A314D701F50}" dt="2024-12-18T06:55:16.428" v="1590" actId="164"/>
          <ac:grpSpMkLst>
            <pc:docMk/>
            <pc:sldMk cId="2767246227" sldId="2147483647"/>
            <ac:grpSpMk id="8" creationId="{17811D28-EAAB-63B5-3451-BE4A8F9B5A66}"/>
          </ac:grpSpMkLst>
        </pc:grpChg>
        <pc:grpChg chg="add mod">
          <ac:chgData name="Tejeshwar Prasad" userId="8d89d001-0c06-4a9c-9645-8cabecacc8c1" providerId="ADAL" clId="{F3AD34A7-6F0F-3E40-934D-3A314D701F50}" dt="2024-12-18T06:56:13.814" v="1601" actId="166"/>
          <ac:grpSpMkLst>
            <pc:docMk/>
            <pc:sldMk cId="2767246227" sldId="2147483647"/>
            <ac:grpSpMk id="9" creationId="{9FB42450-B3CA-C22D-F9C0-6432B1E341C4}"/>
          </ac:grpSpMkLst>
        </pc:grpChg>
        <pc:grpChg chg="add del mod">
          <ac:chgData name="Tejeshwar Prasad" userId="8d89d001-0c06-4a9c-9645-8cabecacc8c1" providerId="ADAL" clId="{F3AD34A7-6F0F-3E40-934D-3A314D701F50}" dt="2024-12-18T06:55:40.954" v="1596" actId="478"/>
          <ac:grpSpMkLst>
            <pc:docMk/>
            <pc:sldMk cId="2767246227" sldId="2147483647"/>
            <ac:grpSpMk id="10" creationId="{64A9D4A2-357A-C922-0906-B8416B65EF8E}"/>
          </ac:grpSpMkLst>
        </pc:grpChg>
        <pc:grpChg chg="add del mod">
          <ac:chgData name="Tejeshwar Prasad" userId="8d89d001-0c06-4a9c-9645-8cabecacc8c1" providerId="ADAL" clId="{F3AD34A7-6F0F-3E40-934D-3A314D701F50}" dt="2024-12-18T06:55:28.996" v="1593" actId="164"/>
          <ac:grpSpMkLst>
            <pc:docMk/>
            <pc:sldMk cId="2767246227" sldId="2147483647"/>
            <ac:grpSpMk id="88" creationId="{1F101E01-FE09-1AFC-64A9-897CF97302FD}"/>
          </ac:grpSpMkLst>
        </pc:grpChg>
        <pc:grpChg chg="add del mod">
          <ac:chgData name="Tejeshwar Prasad" userId="8d89d001-0c06-4a9c-9645-8cabecacc8c1" providerId="ADAL" clId="{F3AD34A7-6F0F-3E40-934D-3A314D701F50}" dt="2024-12-18T06:55:28.996" v="1593" actId="164"/>
          <ac:grpSpMkLst>
            <pc:docMk/>
            <pc:sldMk cId="2767246227" sldId="2147483647"/>
            <ac:grpSpMk id="91" creationId="{9F9F4C16-2516-30DC-D213-D3EBF28DAC53}"/>
          </ac:grpSpMkLst>
        </pc:grpChg>
        <pc:grpChg chg="mod">
          <ac:chgData name="Tejeshwar Prasad" userId="8d89d001-0c06-4a9c-9645-8cabecacc8c1" providerId="ADAL" clId="{F3AD34A7-6F0F-3E40-934D-3A314D701F50}" dt="2024-12-18T06:55:38.832" v="1594" actId="164"/>
          <ac:grpSpMkLst>
            <pc:docMk/>
            <pc:sldMk cId="2767246227" sldId="2147483647"/>
            <ac:grpSpMk id="94" creationId="{77B2AA8F-DFA2-CB60-FBD6-9B04B3CBA6BD}"/>
          </ac:grpSpMkLst>
        </pc:grpChg>
        <pc:grpChg chg="mod">
          <ac:chgData name="Tejeshwar Prasad" userId="8d89d001-0c06-4a9c-9645-8cabecacc8c1" providerId="ADAL" clId="{F3AD34A7-6F0F-3E40-934D-3A314D701F50}" dt="2024-12-18T06:55:16.428" v="1590" actId="164"/>
          <ac:grpSpMkLst>
            <pc:docMk/>
            <pc:sldMk cId="2767246227" sldId="2147483647"/>
            <ac:grpSpMk id="97" creationId="{F1E9A073-9CCB-1ADD-C6D3-CF9015489267}"/>
          </ac:grpSpMkLst>
        </pc:grpChg>
        <pc:grpChg chg="mod">
          <ac:chgData name="Tejeshwar Prasad" userId="8d89d001-0c06-4a9c-9645-8cabecacc8c1" providerId="ADAL" clId="{F3AD34A7-6F0F-3E40-934D-3A314D701F50}" dt="2024-12-18T06:55:16.428" v="1590" actId="164"/>
          <ac:grpSpMkLst>
            <pc:docMk/>
            <pc:sldMk cId="2767246227" sldId="2147483647"/>
            <ac:grpSpMk id="100" creationId="{D7FAE90E-D6C5-8931-A6D6-A64E9BC246AA}"/>
          </ac:grpSpMkLst>
        </pc:grpChg>
        <pc:picChg chg="add mod">
          <ac:chgData name="Tejeshwar Prasad" userId="8d89d001-0c06-4a9c-9645-8cabecacc8c1" providerId="ADAL" clId="{F3AD34A7-6F0F-3E40-934D-3A314D701F50}" dt="2024-12-18T06:54:36.975" v="1579" actId="164"/>
          <ac:picMkLst>
            <pc:docMk/>
            <pc:sldMk cId="2767246227" sldId="2147483647"/>
            <ac:picMk id="3" creationId="{ED885285-9255-501C-45AE-0CA6DD6B6233}"/>
          </ac:picMkLst>
        </pc:picChg>
        <pc:picChg chg="add mod">
          <ac:chgData name="Tejeshwar Prasad" userId="8d89d001-0c06-4a9c-9645-8cabecacc8c1" providerId="ADAL" clId="{F3AD34A7-6F0F-3E40-934D-3A314D701F50}" dt="2024-12-18T06:54:42.607" v="1580" actId="164"/>
          <ac:picMkLst>
            <pc:docMk/>
            <pc:sldMk cId="2767246227" sldId="2147483647"/>
            <ac:picMk id="5" creationId="{79E9D172-AD45-9F9B-4461-A3A8EE025062}"/>
          </ac:picMkLst>
        </pc:picChg>
        <pc:picChg chg="add mod">
          <ac:chgData name="Tejeshwar Prasad" userId="8d89d001-0c06-4a9c-9645-8cabecacc8c1" providerId="ADAL" clId="{F3AD34A7-6F0F-3E40-934D-3A314D701F50}" dt="2024-12-18T06:54:47.472" v="1581" actId="164"/>
          <ac:picMkLst>
            <pc:docMk/>
            <pc:sldMk cId="2767246227" sldId="2147483647"/>
            <ac:picMk id="7" creationId="{F3FAC3D0-E3E4-269C-E003-DD383C86C0C6}"/>
          </ac:picMkLst>
        </pc:picChg>
      </pc:sldChg>
      <pc:sldMasterChg chg="del">
        <pc:chgData name="Tejeshwar Prasad" userId="8d89d001-0c06-4a9c-9645-8cabecacc8c1" providerId="ADAL" clId="{F3AD34A7-6F0F-3E40-934D-3A314D701F50}" dt="2024-12-18T06:57:00.817" v="1620" actId="2696"/>
        <pc:sldMasterMkLst>
          <pc:docMk/>
          <pc:sldMasterMk cId="3109022106" sldId="2147483676"/>
        </pc:sldMasterMkLst>
      </pc:sldMasterChg>
      <pc:sldMasterChg chg="del">
        <pc:chgData name="Tejeshwar Prasad" userId="8d89d001-0c06-4a9c-9645-8cabecacc8c1" providerId="ADAL" clId="{F3AD34A7-6F0F-3E40-934D-3A314D701F50}" dt="2024-12-18T06:40:26.964" v="1543" actId="2696"/>
        <pc:sldMasterMkLst>
          <pc:docMk/>
          <pc:sldMasterMk cId="2776317649" sldId="2147483741"/>
        </pc:sldMasterMkLst>
      </pc:sldMasterChg>
      <pc:sldMasterChg chg="del">
        <pc:chgData name="Tejeshwar Prasad" userId="8d89d001-0c06-4a9c-9645-8cabecacc8c1" providerId="ADAL" clId="{F3AD34A7-6F0F-3E40-934D-3A314D701F50}" dt="2024-12-18T07:15:11.679" v="1902" actId="2696"/>
        <pc:sldMasterMkLst>
          <pc:docMk/>
          <pc:sldMasterMk cId="3955957418" sldId="2147483741"/>
        </pc:sldMasterMkLst>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C22AE8-C967-FF4E-9F82-F143A318C526}" type="datetimeFigureOut">
              <a:rPr lang="en-US" smtClean="0"/>
              <a:t>1/31/2025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AA3AB4-671C-0D47-9CF2-E6938FB606A7}" type="slidenum">
              <a:rPr lang="en-US" smtClean="0"/>
              <a:t>‹#›</a:t>
            </a:fld>
            <a:endParaRPr lang="en-US"/>
          </a:p>
        </p:txBody>
      </p:sp>
    </p:spTree>
    <p:extLst>
      <p:ext uri="{BB962C8B-B14F-4D97-AF65-F5344CB8AC3E}">
        <p14:creationId xmlns:p14="http://schemas.microsoft.com/office/powerpoint/2010/main" val="237947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3A4D2-4F3D-28D4-DD08-CEF833A023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C2BAC9-F16B-50B1-85BB-49A04A43B705}"/>
              </a:ext>
            </a:extLst>
          </p:cNvPr>
          <p:cNvSpPr>
            <a:spLocks noGrp="1" noRot="1" noChangeAspect="1"/>
          </p:cNvSpPr>
          <p:nvPr>
            <p:ph type="sldImg"/>
          </p:nvPr>
        </p:nvSpPr>
        <p:spPr>
          <a:xfrm>
            <a:off x="735013" y="1154113"/>
            <a:ext cx="5540375" cy="3117850"/>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943CBBE3-C1FD-2A79-391C-9B714CEF4DB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589CD1D-3ED8-92BE-7895-5A1B6FA7C3CF}"/>
              </a:ext>
            </a:extLst>
          </p:cNvPr>
          <p:cNvSpPr>
            <a:spLocks noGrp="1"/>
          </p:cNvSpPr>
          <p:nvPr>
            <p:ph type="sldNum" sz="quarter" idx="5"/>
          </p:nvPr>
        </p:nvSpPr>
        <p:spPr/>
        <p:txBody>
          <a:bodyPr/>
          <a:lstStyle/>
          <a:p>
            <a:pPr marL="0" marR="0" lvl="0" indent="0" algn="r" defTabSz="914377" rtl="0" eaLnBrk="1" fontAlgn="auto" latinLnBrk="0" hangingPunct="1">
              <a:lnSpc>
                <a:spcPct val="100000"/>
              </a:lnSpc>
              <a:spcBef>
                <a:spcPts val="0"/>
              </a:spcBef>
              <a:spcAft>
                <a:spcPts val="0"/>
              </a:spcAft>
              <a:buClrTx/>
              <a:buSzTx/>
              <a:buFontTx/>
              <a:buNone/>
              <a:tabLst/>
              <a:defRPr/>
            </a:pPr>
            <a:fld id="{C77792DA-F022-4BD0-B399-6E1A7E445F5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37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5646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CFD0A-479B-BD85-0AD2-704DD3967A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26E5F3-4740-73C7-2866-1D19D8A337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D884B1-AF6B-7FF8-E4C4-2AC747BB9D22}"/>
              </a:ext>
            </a:extLst>
          </p:cNvPr>
          <p:cNvSpPr>
            <a:spLocks noGrp="1"/>
          </p:cNvSpPr>
          <p:nvPr>
            <p:ph type="body" idx="1"/>
          </p:nvPr>
        </p:nvSpPr>
        <p:spPr/>
        <p:txBody>
          <a:bodyPr/>
          <a:lstStyle/>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t>3000+ AEM Customers </a:t>
            </a:r>
            <a:r>
              <a:rPr lang="en-US">
                <a:solidFill>
                  <a:srgbClr val="000000"/>
                </a:solidFill>
                <a:latin typeface="Adobe Clean SemiLight" panose="020B0403020404020204" pitchFamily="34" charset="0"/>
              </a:rPr>
              <a:t> (Sites, Assets, Forms, Screens, Learning Manager, AEM Guides)</a:t>
            </a:r>
          </a:p>
          <a:p>
            <a:pPr marL="295275" indent="-285750">
              <a:buFont typeface="Arial" panose="020B0604020202020204" pitchFamily="34" charset="0"/>
              <a:buChar char="•"/>
              <a:defRPr/>
            </a:pPr>
            <a:endParaRPr lang="en-US" sz="1200"/>
          </a:p>
          <a:p>
            <a:pPr marL="295275" indent="-285750">
              <a:buFont typeface="Arial" panose="020B0604020202020204" pitchFamily="34" charset="0"/>
              <a:buChar char="•"/>
              <a:defRPr/>
            </a:pPr>
            <a:r>
              <a:rPr lang="en-US" sz="1200"/>
              <a:t>Over 700 licensed CS customers, </a:t>
            </a:r>
          </a:p>
          <a:p>
            <a:pPr marL="295275" indent="-285750">
              <a:buFont typeface="Arial" panose="020B0604020202020204" pitchFamily="34" charset="0"/>
              <a:buChar char="•"/>
              <a:defRPr/>
            </a:pPr>
            <a:r>
              <a:rPr lang="en-US" sz="1200"/>
              <a:t>over 800 MS customers</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Over 1500 on-premise term customers to target</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Adobe Clean SemiLight" panose="020B0403020404020204" pitchFamily="34" charset="0"/>
            </a:endParaRP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AEM Sites +Assets + Forms (Abbott Laboratories, NCR </a:t>
            </a:r>
            <a:r>
              <a:rPr lang="en-US" err="1">
                <a:solidFill>
                  <a:srgbClr val="000000"/>
                </a:solidFill>
                <a:latin typeface="Adobe Clean SemiLight" panose="020B0403020404020204" pitchFamily="34" charset="0"/>
              </a:rPr>
              <a:t>Voyix</a:t>
            </a:r>
            <a:r>
              <a:rPr lang="en-US">
                <a:solidFill>
                  <a:srgbClr val="000000"/>
                </a:solidFill>
                <a:latin typeface="Adobe Clean SemiLight" panose="020B0403020404020204" pitchFamily="34" charset="0"/>
              </a:rPr>
              <a:t>, NVIDIA, Walmart)</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AEM </a:t>
            </a:r>
            <a:r>
              <a:rPr lang="en-US" err="1">
                <a:solidFill>
                  <a:srgbClr val="000000"/>
                </a:solidFill>
                <a:latin typeface="Adobe Clean SemiLight" panose="020B0403020404020204" pitchFamily="34" charset="0"/>
              </a:rPr>
              <a:t>Sites+Assets</a:t>
            </a:r>
            <a:r>
              <a:rPr lang="en-US">
                <a:solidFill>
                  <a:srgbClr val="000000"/>
                </a:solidFill>
                <a:latin typeface="Adobe Clean SemiLight" panose="020B0403020404020204" pitchFamily="34" charset="0"/>
              </a:rPr>
              <a:t> (Charter Communications, Starbucks, Mitchell International, HP, Intel, Expedia, </a:t>
            </a:r>
            <a:r>
              <a:rPr lang="en-US" err="1">
                <a:solidFill>
                  <a:srgbClr val="000000"/>
                </a:solidFill>
                <a:latin typeface="Adobe Clean SemiLight" panose="020B0403020404020204" pitchFamily="34" charset="0"/>
              </a:rPr>
              <a:t>FedEX</a:t>
            </a:r>
            <a:r>
              <a:rPr lang="en-US">
                <a:solidFill>
                  <a:srgbClr val="000000"/>
                </a:solidFill>
                <a:latin typeface="Adobe Clean SemiLight" panose="020B0403020404020204" pitchFamily="34" charset="0"/>
              </a:rPr>
              <a:t>)</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AEM Sites (Colgate-Palmolive, Hewlett Packard Enterprise (HPE))</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AEM Assets (Lamps Plus)</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AEM Forms (FedEx Corporate Services)</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Adobe Clean SemiLight" panose="020B0403020404020204" pitchFamily="34" charset="0"/>
            </a:endParaRP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10-12 MM TAM for Migration for existing customers</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srgbClr val="000000"/>
                </a:solidFill>
                <a:latin typeface="Adobe Clean SemiLight" panose="020B0403020404020204" pitchFamily="34" charset="0"/>
              </a:rPr>
              <a:t>1B for NN</a:t>
            </a: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Adobe Clean SemiLight" panose="020B0403020404020204" pitchFamily="34" charset="0"/>
            </a:endParaRP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Adobe Clean SemiLight" panose="020B0403020404020204" pitchFamily="34" charset="0"/>
            </a:endParaRP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solidFill>
                <a:srgbClr val="000000"/>
              </a:solidFill>
              <a:latin typeface="Adobe Clean SemiLight" panose="020B0403020404020204" pitchFamily="34" charset="0"/>
            </a:endParaRPr>
          </a:p>
          <a:p>
            <a:pPr marL="295275"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srgbClr val="000000"/>
              </a:solidFill>
              <a:latin typeface="Adobe Clean SemiLight" panose="020B0403020404020204" pitchFamily="34" charset="0"/>
            </a:endParaRPr>
          </a:p>
          <a:p>
            <a:r>
              <a:rPr lang="en-US" sz="1200" b="1" i="0" u="none" strike="noStrike" baseline="0">
                <a:solidFill>
                  <a:srgbClr val="2C2C2C"/>
                </a:solidFill>
                <a:latin typeface="Calibri" panose="020F0502020204030204" pitchFamily="34" charset="0"/>
              </a:rPr>
              <a:t>Cloud-native. </a:t>
            </a:r>
            <a:r>
              <a:rPr lang="en-US" sz="1200" b="0" i="0" u="none" strike="noStrike" baseline="0">
                <a:solidFill>
                  <a:srgbClr val="2C2C2C"/>
                </a:solidFill>
                <a:latin typeface="Calibri" panose="020F0502020204030204" pitchFamily="34" charset="0"/>
              </a:rPr>
              <a:t>Adopt cloud-native applications with global scale, speed, security, and a lower TCO. </a:t>
            </a:r>
            <a:endParaRPr lang="en-US" sz="1200" b="0" i="0" u="none" strike="noStrike" baseline="0">
              <a:solidFill>
                <a:srgbClr val="000000"/>
              </a:solidFill>
              <a:latin typeface="Calibri" panose="020F0502020204030204" pitchFamily="34" charset="0"/>
            </a:endParaRPr>
          </a:p>
          <a:p>
            <a:r>
              <a:rPr lang="en-US" sz="1200" b="1" i="0" u="none" strike="noStrike" baseline="0">
                <a:solidFill>
                  <a:srgbClr val="2C2C2C"/>
                </a:solidFill>
                <a:latin typeface="Calibri" panose="020F0502020204030204" pitchFamily="34" charset="0"/>
              </a:rPr>
              <a:t>Latest Innovations. </a:t>
            </a:r>
            <a:r>
              <a:rPr lang="en-US" sz="1200" b="0" i="0" u="none" strike="noStrike" baseline="0">
                <a:solidFill>
                  <a:srgbClr val="2C2C2C"/>
                </a:solidFill>
                <a:latin typeface="Calibri" panose="020F0502020204030204" pitchFamily="34" charset="0"/>
              </a:rPr>
              <a:t>Leverage powerful integrated tools to deepen customer relationships and expand market value. </a:t>
            </a:r>
            <a:endParaRPr lang="en-US" sz="1200" b="0" i="0" u="none" strike="noStrike" baseline="0">
              <a:solidFill>
                <a:srgbClr val="000000"/>
              </a:solidFill>
              <a:latin typeface="Calibri" panose="020F0502020204030204" pitchFamily="34" charset="0"/>
            </a:endParaRPr>
          </a:p>
          <a:p>
            <a:r>
              <a:rPr lang="en-US" sz="1200" b="1" i="0" u="none" strike="noStrike" baseline="0">
                <a:solidFill>
                  <a:srgbClr val="2C2C2C"/>
                </a:solidFill>
                <a:latin typeface="Calibri" panose="020F0502020204030204" pitchFamily="34" charset="0"/>
              </a:rPr>
              <a:t>Rapid Experience Delivery. </a:t>
            </a:r>
            <a:r>
              <a:rPr lang="en-US" sz="1200" b="0" i="0" u="none" strike="noStrike" baseline="0">
                <a:solidFill>
                  <a:srgbClr val="2C2C2C"/>
                </a:solidFill>
                <a:latin typeface="Calibri" panose="020F0502020204030204" pitchFamily="34" charset="0"/>
              </a:rPr>
              <a:t>Mobilize teams to create experiences that are personalized, intelligent, and impactful. </a:t>
            </a:r>
            <a:endParaRPr lang="en-US" sz="1200" b="0" i="0" u="none" strike="noStrike" baseline="0">
              <a:solidFill>
                <a:srgbClr val="000000"/>
              </a:solidFill>
              <a:latin typeface="Calibri" panose="020F0502020204030204" pitchFamily="34" charset="0"/>
            </a:endParaRPr>
          </a:p>
          <a:p>
            <a:r>
              <a:rPr lang="en-US" sz="1200" b="1" i="0" u="none" strike="noStrike" baseline="0">
                <a:solidFill>
                  <a:srgbClr val="2C2C2C"/>
                </a:solidFill>
                <a:latin typeface="Calibri" panose="020F0502020204030204" pitchFamily="34" charset="0"/>
              </a:rPr>
              <a:t>Developer Velocity</a:t>
            </a:r>
            <a:r>
              <a:rPr lang="en-US" sz="1200" b="0" i="0" u="none" strike="noStrike" baseline="0">
                <a:solidFill>
                  <a:srgbClr val="2C2C2C"/>
                </a:solidFill>
                <a:latin typeface="Calibri" panose="020F0502020204030204" pitchFamily="34" charset="0"/>
              </a:rPr>
              <a:t>. With a Cloud Manager and a native CI/CD pipeline enable great agility and time to market. </a:t>
            </a:r>
            <a:endParaRPr lang="en-US" sz="1200" b="0" i="0" u="none" strike="noStrike" baseline="0">
              <a:solidFill>
                <a:srgbClr val="000000"/>
              </a:solidFill>
              <a:latin typeface="Calibri" panose="020F0502020204030204" pitchFamily="34" charset="0"/>
            </a:endParaRPr>
          </a:p>
          <a:p>
            <a:r>
              <a:rPr lang="en-US" sz="1200" b="1" i="0" u="none" strike="noStrike" baseline="0">
                <a:solidFill>
                  <a:srgbClr val="2C2C2C"/>
                </a:solidFill>
                <a:latin typeface="Calibri" panose="020F0502020204030204" pitchFamily="34" charset="0"/>
              </a:rPr>
              <a:t>Lower Total cost of Ownership. </a:t>
            </a:r>
            <a:r>
              <a:rPr lang="en-US" sz="1200" b="0" i="0" u="none" strike="noStrike" baseline="0">
                <a:solidFill>
                  <a:srgbClr val="2C2C2C"/>
                </a:solidFill>
                <a:latin typeface="Calibri" panose="020F0502020204030204" pitchFamily="34" charset="0"/>
              </a:rPr>
              <a:t>Save on the direct costs of hosting, network maintenance, security, and upgrades. </a:t>
            </a:r>
            <a:endParaRPr lang="en-US" sz="1200"/>
          </a:p>
        </p:txBody>
      </p:sp>
      <p:sp>
        <p:nvSpPr>
          <p:cNvPr id="4" name="Slide Number Placeholder 3">
            <a:extLst>
              <a:ext uri="{FF2B5EF4-FFF2-40B4-BE49-F238E27FC236}">
                <a16:creationId xmlns:a16="http://schemas.microsoft.com/office/drawing/2014/main" id="{8BFDDE01-4BCA-7302-1793-6E1240B5C13A}"/>
              </a:ext>
            </a:extLst>
          </p:cNvPr>
          <p:cNvSpPr>
            <a:spLocks noGrp="1"/>
          </p:cNvSpPr>
          <p:nvPr>
            <p:ph type="sldNum" sz="quarter" idx="5"/>
          </p:nvPr>
        </p:nvSpPr>
        <p:spPr/>
        <p:txBody>
          <a:bodyPr/>
          <a:lstStyle/>
          <a:p>
            <a:fld id="{80E17908-F7B0-7046-9C5F-AE5E4A4A4008}" type="slidenum">
              <a:rPr lang="en-US" smtClean="0"/>
              <a:t>5</a:t>
            </a:fld>
            <a:endParaRPr lang="en-US"/>
          </a:p>
        </p:txBody>
      </p:sp>
    </p:spTree>
    <p:extLst>
      <p:ext uri="{BB962C8B-B14F-4D97-AF65-F5344CB8AC3E}">
        <p14:creationId xmlns:p14="http://schemas.microsoft.com/office/powerpoint/2010/main" val="29750485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14.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emf"/><Relationship Id="rId1" Type="http://schemas.openxmlformats.org/officeDocument/2006/relationships/slideMaster" Target="../slideMasters/slideMaster3.xml"/><Relationship Id="rId5" Type="http://schemas.openxmlformats.org/officeDocument/2006/relationships/image" Target="../media/image10.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1.png"/><Relationship Id="rId1" Type="http://schemas.openxmlformats.org/officeDocument/2006/relationships/slideMaster" Target="../slideMasters/slideMaster3.xml"/><Relationship Id="rId4"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accent5"/>
        </a:solidFill>
        <a:effectLst/>
      </p:bgPr>
    </p:bg>
    <p:spTree>
      <p:nvGrpSpPr>
        <p:cNvPr id="1" name=""/>
        <p:cNvGrpSpPr/>
        <p:nvPr/>
      </p:nvGrpSpPr>
      <p:grpSpPr>
        <a:xfrm>
          <a:off x="0" y="0"/>
          <a:ext cx="0" cy="0"/>
          <a:chOff x="0" y="0"/>
          <a:chExt cx="0" cy="0"/>
        </a:xfrm>
      </p:grpSpPr>
      <p:pic>
        <p:nvPicPr>
          <p:cNvPr id="31" name="Picture 30" descr="A person skiing down a mountain&#10;&#10;Description automatically generated with low confidence">
            <a:extLst>
              <a:ext uri="{FF2B5EF4-FFF2-40B4-BE49-F238E27FC236}">
                <a16:creationId xmlns:a16="http://schemas.microsoft.com/office/drawing/2014/main" id="{41CA15C5-FA8A-43F5-860D-BC8CD7E1551E}"/>
              </a:ext>
            </a:extLst>
          </p:cNvPr>
          <p:cNvPicPr>
            <a:picLocks noChangeAspect="1"/>
          </p:cNvPicPr>
          <p:nvPr userDrawn="1"/>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2" y="893"/>
            <a:ext cx="12192000" cy="6856214"/>
          </a:xfrm>
          <a:prstGeom prst="rect">
            <a:avLst/>
          </a:prstGeom>
        </p:spPr>
      </p:pic>
      <p:sp>
        <p:nvSpPr>
          <p:cNvPr id="32" name="Rectangle 31">
            <a:extLst>
              <a:ext uri="{FF2B5EF4-FFF2-40B4-BE49-F238E27FC236}">
                <a16:creationId xmlns:a16="http://schemas.microsoft.com/office/drawing/2014/main" id="{E04A8F8E-9A1B-4762-927C-D943B2B00204}"/>
              </a:ext>
            </a:extLst>
          </p:cNvPr>
          <p:cNvSpPr/>
          <p:nvPr userDrawn="1"/>
        </p:nvSpPr>
        <p:spPr>
          <a:xfrm flipV="1">
            <a:off x="-3" y="-1784"/>
            <a:ext cx="12192001" cy="6857998"/>
          </a:xfrm>
          <a:prstGeom prst="rect">
            <a:avLst/>
          </a:prstGeom>
          <a:gradFill flip="none" rotWithShape="1">
            <a:gsLst>
              <a:gs pos="22000">
                <a:srgbClr val="172F5E"/>
              </a:gs>
              <a:gs pos="100000">
                <a:srgbClr val="952691">
                  <a:alpha val="50000"/>
                </a:srgbClr>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9" b="1">
              <a:solidFill>
                <a:schemeClr val="tx1"/>
              </a:solidFill>
            </a:endParaRPr>
          </a:p>
        </p:txBody>
      </p:sp>
      <p:pic>
        <p:nvPicPr>
          <p:cNvPr id="7" name="Picture 6" descr="A blurry background of a colorful gradient&#10;&#10;Description automatically generated">
            <a:extLst>
              <a:ext uri="{FF2B5EF4-FFF2-40B4-BE49-F238E27FC236}">
                <a16:creationId xmlns:a16="http://schemas.microsoft.com/office/drawing/2014/main" id="{F08C8629-0FB1-0229-10BC-84538F4AF60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9" name="Picture 28">
            <a:extLst>
              <a:ext uri="{FF2B5EF4-FFF2-40B4-BE49-F238E27FC236}">
                <a16:creationId xmlns:a16="http://schemas.microsoft.com/office/drawing/2014/main" id="{0511509E-AC89-433D-B948-95E75DBE3C84}"/>
              </a:ext>
            </a:extLst>
          </p:cNvPr>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9831779" y="184465"/>
            <a:ext cx="0" cy="0"/>
          </a:xfrm>
          <a:prstGeom prst="rect">
            <a:avLst/>
          </a:prstGeom>
        </p:spPr>
      </p:pic>
      <p:sp>
        <p:nvSpPr>
          <p:cNvPr id="36" name="Title 5">
            <a:extLst>
              <a:ext uri="{FF2B5EF4-FFF2-40B4-BE49-F238E27FC236}">
                <a16:creationId xmlns:a16="http://schemas.microsoft.com/office/drawing/2014/main" id="{4B7514CA-2A0E-43DB-AD86-399D49A8CBD3}"/>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PP Mori" pitchFamily="2" charset="77"/>
              </a:defRPr>
            </a:lvl1pPr>
          </a:lstStyle>
          <a:p>
            <a:r>
              <a:rPr lang="en-US"/>
              <a:t>SECTION HEADING</a:t>
            </a:r>
          </a:p>
        </p:txBody>
      </p:sp>
      <p:sp>
        <p:nvSpPr>
          <p:cNvPr id="37" name="Text Placeholder 17">
            <a:extLst>
              <a:ext uri="{FF2B5EF4-FFF2-40B4-BE49-F238E27FC236}">
                <a16:creationId xmlns:a16="http://schemas.microsoft.com/office/drawing/2014/main" id="{B475BC62-EA50-4D3C-BFAA-0289365E8134}"/>
              </a:ext>
            </a:extLst>
          </p:cNvPr>
          <p:cNvSpPr>
            <a:spLocks noGrp="1"/>
          </p:cNvSpPr>
          <p:nvPr>
            <p:ph type="body" sz="quarter" idx="10" hasCustomPrompt="1"/>
          </p:nvPr>
        </p:nvSpPr>
        <p:spPr>
          <a:xfrm>
            <a:off x="767869" y="4187453"/>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PP Mori" pitchFamily="2" charset="77"/>
              </a:defRPr>
            </a:lvl1pPr>
          </a:lstStyle>
          <a:p>
            <a:pPr lvl="0"/>
            <a:r>
              <a:rPr lang="en-US"/>
              <a:t>Place holder for subtitle</a:t>
            </a:r>
          </a:p>
        </p:txBody>
      </p:sp>
      <p:sp>
        <p:nvSpPr>
          <p:cNvPr id="38" name="Text Placeholder 17">
            <a:extLst>
              <a:ext uri="{FF2B5EF4-FFF2-40B4-BE49-F238E27FC236}">
                <a16:creationId xmlns:a16="http://schemas.microsoft.com/office/drawing/2014/main" id="{B9B5118E-F112-476A-A520-1B020956CF4A}"/>
              </a:ext>
            </a:extLst>
          </p:cNvPr>
          <p:cNvSpPr>
            <a:spLocks noGrp="1"/>
          </p:cNvSpPr>
          <p:nvPr>
            <p:ph type="body" sz="quarter" idx="11" hasCustomPrompt="1"/>
          </p:nvPr>
        </p:nvSpPr>
        <p:spPr>
          <a:xfrm>
            <a:off x="767869" y="1993451"/>
            <a:ext cx="7151276" cy="1965093"/>
          </a:xfrm>
          <a:prstGeom prst="rect">
            <a:avLst/>
          </a:prstGeom>
        </p:spPr>
        <p:txBody>
          <a:bodyPr lIns="0" tIns="0" rIns="0" bIns="0" anchor="ctr">
            <a:noAutofit/>
          </a:bodyPr>
          <a:lstStyle>
            <a:lvl1pPr marL="0" indent="0" algn="l">
              <a:lnSpc>
                <a:spcPct val="100000"/>
              </a:lnSpc>
              <a:spcBef>
                <a:spcPts val="0"/>
              </a:spcBef>
              <a:buNone/>
              <a:defRPr sz="6000" b="1" spc="0" baseline="0">
                <a:solidFill>
                  <a:schemeClr val="bg1"/>
                </a:solidFill>
                <a:latin typeface="PP Eiko" pitchFamily="2" charset="-128"/>
                <a:ea typeface="PP Eiko" pitchFamily="2" charset="-128"/>
              </a:defRPr>
            </a:lvl1pPr>
          </a:lstStyle>
          <a:p>
            <a:pPr lvl="0"/>
            <a:r>
              <a:rPr lang="en-US"/>
              <a:t>Add title of the</a:t>
            </a:r>
            <a:br>
              <a:rPr lang="en-US"/>
            </a:br>
            <a:r>
              <a:rPr lang="en-US"/>
              <a:t>presentation here…</a:t>
            </a:r>
          </a:p>
        </p:txBody>
      </p:sp>
    </p:spTree>
    <p:extLst>
      <p:ext uri="{BB962C8B-B14F-4D97-AF65-F5344CB8AC3E}">
        <p14:creationId xmlns:p14="http://schemas.microsoft.com/office/powerpoint/2010/main" val="2965180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Agenda v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411406-91EF-4B4A-BB45-41FC8A8DE87A}"/>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w="9525" cap="flat" cmpd="sng" algn="ctr">
            <a:noFill/>
            <a:prstDash val="solid"/>
          </a:ln>
          <a:effectLst/>
        </p:spPr>
        <p:txBody>
          <a:bodyPr rtlCol="0" anchor="ctr"/>
          <a:lstStyle/>
          <a:p>
            <a:pPr marL="0" marR="0" lvl="0" indent="0" algn="ctr" defTabSz="912482" eaLnBrk="1" fontAlgn="auto" latinLnBrk="0" hangingPunct="1">
              <a:lnSpc>
                <a:spcPct val="100000"/>
              </a:lnSpc>
              <a:spcBef>
                <a:spcPts val="0"/>
              </a:spcBef>
              <a:spcAft>
                <a:spcPts val="0"/>
              </a:spcAft>
              <a:buClrTx/>
              <a:buSzTx/>
              <a:buFontTx/>
              <a:buNone/>
              <a:tabLst/>
              <a:defRPr/>
            </a:pPr>
            <a:endParaRPr kumimoji="0" lang="en-US" sz="1793" b="1" i="0" u="none" strike="noStrike" kern="0" cap="none" spc="0" normalizeH="0" baseline="0" noProof="0">
              <a:ln>
                <a:noFill/>
              </a:ln>
              <a:solidFill>
                <a:prstClr val="black"/>
              </a:solidFill>
              <a:effectLst/>
              <a:uLnTx/>
              <a:uFillTx/>
              <a:latin typeface="+mn-lt"/>
              <a:ea typeface="+mn-ea"/>
              <a:cs typeface="+mn-cs"/>
            </a:endParaRPr>
          </a:p>
        </p:txBody>
      </p:sp>
      <p:pic>
        <p:nvPicPr>
          <p:cNvPr id="37" name="Picture 36">
            <a:extLst>
              <a:ext uri="{FF2B5EF4-FFF2-40B4-BE49-F238E27FC236}">
                <a16:creationId xmlns:a16="http://schemas.microsoft.com/office/drawing/2014/main" id="{F24D7729-4AA1-48BC-9DF7-BF86140D7FEF}"/>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tretch>
            <a:fillRect/>
          </a:stretch>
        </p:blipFill>
        <p:spPr>
          <a:xfrm>
            <a:off x="10653266" y="97473"/>
            <a:ext cx="1348125" cy="594000"/>
          </a:xfrm>
          <a:prstGeom prst="rect">
            <a:avLst/>
          </a:prstGeom>
        </p:spPr>
      </p:pic>
      <p:pic>
        <p:nvPicPr>
          <p:cNvPr id="42" name="Picture 41" descr="Shape, polygon&#10;&#10;Description automatically generated">
            <a:extLst>
              <a:ext uri="{FF2B5EF4-FFF2-40B4-BE49-F238E27FC236}">
                <a16:creationId xmlns:a16="http://schemas.microsoft.com/office/drawing/2014/main" id="{257F2AA2-AE86-4E85-80AC-CD3FF8D0176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pic>
        <p:nvPicPr>
          <p:cNvPr id="24" name="Picture 23" descr="Shape, polygon&#10;&#10;Description automatically generated">
            <a:extLst>
              <a:ext uri="{FF2B5EF4-FFF2-40B4-BE49-F238E27FC236}">
                <a16:creationId xmlns:a16="http://schemas.microsoft.com/office/drawing/2014/main" id="{1D3B13CC-4E1B-4AA8-BE43-F0E0B555860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sp>
        <p:nvSpPr>
          <p:cNvPr id="56" name="Title 1">
            <a:extLst>
              <a:ext uri="{FF2B5EF4-FFF2-40B4-BE49-F238E27FC236}">
                <a16:creationId xmlns:a16="http://schemas.microsoft.com/office/drawing/2014/main" id="{E989EA05-758E-4543-B602-BB6BDEDB09B9}"/>
              </a:ext>
            </a:extLst>
          </p:cNvPr>
          <p:cNvSpPr txBox="1">
            <a:spLocks/>
          </p:cNvSpPr>
          <p:nvPr userDrawn="1"/>
        </p:nvSpPr>
        <p:spPr>
          <a:xfrm>
            <a:off x="438962" y="855256"/>
            <a:ext cx="9050409" cy="315704"/>
          </a:xfrm>
          <a:prstGeom prst="rect">
            <a:avLst/>
          </a:prstGeom>
        </p:spPr>
        <p:txBody>
          <a:bodyPr vert="horz" wrap="square" lIns="0" tIns="0" rIns="0" bIns="0" rtlCol="0" anchor="ctr">
            <a:noAutofit/>
          </a:bodyPr>
          <a:lstStyle>
            <a:lvl1pPr algn="l" defTabSz="457200" rtl="0" eaLnBrk="1" latinLnBrk="0" hangingPunct="1">
              <a:spcBef>
                <a:spcPct val="0"/>
              </a:spcBef>
              <a:buNone/>
              <a:defRPr sz="1600" kern="1200" cap="all" spc="0" baseline="0">
                <a:solidFill>
                  <a:schemeClr val="bg1"/>
                </a:solidFill>
                <a:latin typeface="+mj-lt"/>
                <a:ea typeface="+mj-ea"/>
                <a:cs typeface="+mj-cs"/>
              </a:defRPr>
            </a:lvl1pPr>
          </a:lstStyle>
          <a:p>
            <a:endParaRPr lang="en-IN" sz="1400" spc="200">
              <a:solidFill>
                <a:srgbClr val="00E1BE"/>
              </a:solidFill>
              <a:latin typeface="Arial" panose="020B0604020202020204" pitchFamily="34" charset="0"/>
              <a:cs typeface="Arial" panose="020B0604020202020204" pitchFamily="34" charset="0"/>
            </a:endParaRPr>
          </a:p>
        </p:txBody>
      </p:sp>
      <p:grpSp>
        <p:nvGrpSpPr>
          <p:cNvPr id="57" name="Group 56">
            <a:extLst>
              <a:ext uri="{FF2B5EF4-FFF2-40B4-BE49-F238E27FC236}">
                <a16:creationId xmlns:a16="http://schemas.microsoft.com/office/drawing/2014/main" id="{962465B1-63AA-4797-A439-0B00D623AC2B}"/>
              </a:ext>
            </a:extLst>
          </p:cNvPr>
          <p:cNvGrpSpPr/>
          <p:nvPr userDrawn="1"/>
        </p:nvGrpSpPr>
        <p:grpSpPr>
          <a:xfrm>
            <a:off x="2653375" y="-500091"/>
            <a:ext cx="1510150" cy="1580762"/>
            <a:chOff x="635192" y="-500091"/>
            <a:chExt cx="1509757" cy="1580762"/>
          </a:xfrm>
        </p:grpSpPr>
        <p:pic>
          <p:nvPicPr>
            <p:cNvPr id="58" name="Picture 57" descr="Shape, polygon&#10;&#10;Description automatically generated">
              <a:extLst>
                <a:ext uri="{FF2B5EF4-FFF2-40B4-BE49-F238E27FC236}">
                  <a16:creationId xmlns:a16="http://schemas.microsoft.com/office/drawing/2014/main" id="{4CD5CBF7-28C9-4B1E-BF4B-9A1061E4636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30549" y="166271"/>
              <a:ext cx="914400" cy="914400"/>
            </a:xfrm>
            <a:prstGeom prst="rect">
              <a:avLst/>
            </a:prstGeom>
          </p:spPr>
        </p:pic>
        <p:pic>
          <p:nvPicPr>
            <p:cNvPr id="59" name="Picture 58" descr="Shape, polygon&#10;&#10;Description automatically generated">
              <a:extLst>
                <a:ext uri="{FF2B5EF4-FFF2-40B4-BE49-F238E27FC236}">
                  <a16:creationId xmlns:a16="http://schemas.microsoft.com/office/drawing/2014/main" id="{A2DA0F60-56D7-40ED-A8E5-AD499A2DFE4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5192" y="-500091"/>
              <a:ext cx="914400" cy="914400"/>
            </a:xfrm>
            <a:prstGeom prst="rect">
              <a:avLst/>
            </a:prstGeom>
          </p:spPr>
        </p:pic>
      </p:grpSp>
      <p:sp>
        <p:nvSpPr>
          <p:cNvPr id="60" name="Picture Placeholder 19">
            <a:extLst>
              <a:ext uri="{FF2B5EF4-FFF2-40B4-BE49-F238E27FC236}">
                <a16:creationId xmlns:a16="http://schemas.microsoft.com/office/drawing/2014/main" id="{5C1A7194-AB1F-42C9-8F60-7DE0E1B611A2}"/>
              </a:ext>
            </a:extLst>
          </p:cNvPr>
          <p:cNvSpPr>
            <a:spLocks noGrp="1"/>
          </p:cNvSpPr>
          <p:nvPr>
            <p:ph type="pic" sz="quarter" idx="15" hasCustomPrompt="1"/>
          </p:nvPr>
        </p:nvSpPr>
        <p:spPr>
          <a:xfrm>
            <a:off x="6363124"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61" name="Text Placeholder 2">
            <a:extLst>
              <a:ext uri="{FF2B5EF4-FFF2-40B4-BE49-F238E27FC236}">
                <a16:creationId xmlns:a16="http://schemas.microsoft.com/office/drawing/2014/main" id="{CF217A5A-A891-49A2-AFC3-5F380336CFC8}"/>
              </a:ext>
            </a:extLst>
          </p:cNvPr>
          <p:cNvSpPr>
            <a:spLocks noGrp="1"/>
          </p:cNvSpPr>
          <p:nvPr>
            <p:ph type="body" sz="quarter" idx="16" hasCustomPrompt="1"/>
          </p:nvPr>
        </p:nvSpPr>
        <p:spPr>
          <a:xfrm>
            <a:off x="7693658" y="1666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2</a:t>
            </a:r>
          </a:p>
        </p:txBody>
      </p:sp>
      <p:sp>
        <p:nvSpPr>
          <p:cNvPr id="62" name="Text Placeholder 2">
            <a:extLst>
              <a:ext uri="{FF2B5EF4-FFF2-40B4-BE49-F238E27FC236}">
                <a16:creationId xmlns:a16="http://schemas.microsoft.com/office/drawing/2014/main" id="{9A2068BB-BFF2-4FD4-91B9-DD4A533E81B8}"/>
              </a:ext>
            </a:extLst>
          </p:cNvPr>
          <p:cNvSpPr>
            <a:spLocks noGrp="1"/>
          </p:cNvSpPr>
          <p:nvPr>
            <p:ph type="body" sz="quarter" idx="17" hasCustomPrompt="1"/>
          </p:nvPr>
        </p:nvSpPr>
        <p:spPr>
          <a:xfrm>
            <a:off x="7693658" y="2000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63" name="Picture Placeholder 19">
            <a:extLst>
              <a:ext uri="{FF2B5EF4-FFF2-40B4-BE49-F238E27FC236}">
                <a16:creationId xmlns:a16="http://schemas.microsoft.com/office/drawing/2014/main" id="{B16C6954-7087-4666-8E3C-20361F527954}"/>
              </a:ext>
            </a:extLst>
          </p:cNvPr>
          <p:cNvSpPr>
            <a:spLocks noGrp="1"/>
          </p:cNvSpPr>
          <p:nvPr>
            <p:ph type="pic" sz="quarter" idx="12" hasCustomPrompt="1"/>
          </p:nvPr>
        </p:nvSpPr>
        <p:spPr>
          <a:xfrm>
            <a:off x="1758340" y="1433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64" name="Text Placeholder 2">
            <a:extLst>
              <a:ext uri="{FF2B5EF4-FFF2-40B4-BE49-F238E27FC236}">
                <a16:creationId xmlns:a16="http://schemas.microsoft.com/office/drawing/2014/main" id="{5299FE89-1825-475D-993E-C29E4263656D}"/>
              </a:ext>
            </a:extLst>
          </p:cNvPr>
          <p:cNvSpPr>
            <a:spLocks noGrp="1"/>
          </p:cNvSpPr>
          <p:nvPr>
            <p:ph type="body" sz="quarter" idx="13" hasCustomPrompt="1"/>
          </p:nvPr>
        </p:nvSpPr>
        <p:spPr>
          <a:xfrm>
            <a:off x="3088874" y="1666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1</a:t>
            </a:r>
          </a:p>
        </p:txBody>
      </p:sp>
      <p:sp>
        <p:nvSpPr>
          <p:cNvPr id="65" name="Text Placeholder 2">
            <a:extLst>
              <a:ext uri="{FF2B5EF4-FFF2-40B4-BE49-F238E27FC236}">
                <a16:creationId xmlns:a16="http://schemas.microsoft.com/office/drawing/2014/main" id="{62F0A877-45C5-4213-8084-63E0B898FC54}"/>
              </a:ext>
            </a:extLst>
          </p:cNvPr>
          <p:cNvSpPr>
            <a:spLocks noGrp="1"/>
          </p:cNvSpPr>
          <p:nvPr>
            <p:ph type="body" sz="quarter" idx="14" hasCustomPrompt="1"/>
          </p:nvPr>
        </p:nvSpPr>
        <p:spPr>
          <a:xfrm>
            <a:off x="3088874" y="2000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66" name="Picture Placeholder 19">
            <a:extLst>
              <a:ext uri="{FF2B5EF4-FFF2-40B4-BE49-F238E27FC236}">
                <a16:creationId xmlns:a16="http://schemas.microsoft.com/office/drawing/2014/main" id="{5DE971D3-FE00-4AE0-B0EC-237E39177EA8}"/>
              </a:ext>
            </a:extLst>
          </p:cNvPr>
          <p:cNvSpPr>
            <a:spLocks noGrp="1"/>
          </p:cNvSpPr>
          <p:nvPr>
            <p:ph type="pic" sz="quarter" idx="18" hasCustomPrompt="1"/>
          </p:nvPr>
        </p:nvSpPr>
        <p:spPr>
          <a:xfrm>
            <a:off x="6363124"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67" name="Text Placeholder 2">
            <a:extLst>
              <a:ext uri="{FF2B5EF4-FFF2-40B4-BE49-F238E27FC236}">
                <a16:creationId xmlns:a16="http://schemas.microsoft.com/office/drawing/2014/main" id="{B31923A0-3297-4095-845C-0A32DF2268EB}"/>
              </a:ext>
            </a:extLst>
          </p:cNvPr>
          <p:cNvSpPr>
            <a:spLocks noGrp="1"/>
          </p:cNvSpPr>
          <p:nvPr>
            <p:ph type="body" sz="quarter" idx="19" hasCustomPrompt="1"/>
          </p:nvPr>
        </p:nvSpPr>
        <p:spPr>
          <a:xfrm>
            <a:off x="7693658" y="3190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4</a:t>
            </a:r>
          </a:p>
        </p:txBody>
      </p:sp>
      <p:sp>
        <p:nvSpPr>
          <p:cNvPr id="68" name="Text Placeholder 2">
            <a:extLst>
              <a:ext uri="{FF2B5EF4-FFF2-40B4-BE49-F238E27FC236}">
                <a16:creationId xmlns:a16="http://schemas.microsoft.com/office/drawing/2014/main" id="{68A9F588-CA94-443F-8A45-9F7D9B884B4E}"/>
              </a:ext>
            </a:extLst>
          </p:cNvPr>
          <p:cNvSpPr>
            <a:spLocks noGrp="1"/>
          </p:cNvSpPr>
          <p:nvPr>
            <p:ph type="body" sz="quarter" idx="20" hasCustomPrompt="1"/>
          </p:nvPr>
        </p:nvSpPr>
        <p:spPr>
          <a:xfrm>
            <a:off x="7693658" y="3524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69" name="Picture Placeholder 19">
            <a:extLst>
              <a:ext uri="{FF2B5EF4-FFF2-40B4-BE49-F238E27FC236}">
                <a16:creationId xmlns:a16="http://schemas.microsoft.com/office/drawing/2014/main" id="{67F5E9F7-6A32-4B3E-8832-3E1B97FCEA4B}"/>
              </a:ext>
            </a:extLst>
          </p:cNvPr>
          <p:cNvSpPr>
            <a:spLocks noGrp="1"/>
          </p:cNvSpPr>
          <p:nvPr>
            <p:ph type="pic" sz="quarter" idx="21" hasCustomPrompt="1"/>
          </p:nvPr>
        </p:nvSpPr>
        <p:spPr>
          <a:xfrm>
            <a:off x="1758340" y="2957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70" name="Text Placeholder 2">
            <a:extLst>
              <a:ext uri="{FF2B5EF4-FFF2-40B4-BE49-F238E27FC236}">
                <a16:creationId xmlns:a16="http://schemas.microsoft.com/office/drawing/2014/main" id="{7BDA4E43-8FBD-4B76-8B34-DDFDD264B5E6}"/>
              </a:ext>
            </a:extLst>
          </p:cNvPr>
          <p:cNvSpPr>
            <a:spLocks noGrp="1"/>
          </p:cNvSpPr>
          <p:nvPr>
            <p:ph type="body" sz="quarter" idx="22" hasCustomPrompt="1"/>
          </p:nvPr>
        </p:nvSpPr>
        <p:spPr>
          <a:xfrm>
            <a:off x="3088874" y="3190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3</a:t>
            </a:r>
          </a:p>
        </p:txBody>
      </p:sp>
      <p:sp>
        <p:nvSpPr>
          <p:cNvPr id="71" name="Text Placeholder 2">
            <a:extLst>
              <a:ext uri="{FF2B5EF4-FFF2-40B4-BE49-F238E27FC236}">
                <a16:creationId xmlns:a16="http://schemas.microsoft.com/office/drawing/2014/main" id="{F0F2121A-B3FB-414F-BCA1-727C20A966C1}"/>
              </a:ext>
            </a:extLst>
          </p:cNvPr>
          <p:cNvSpPr>
            <a:spLocks noGrp="1"/>
          </p:cNvSpPr>
          <p:nvPr>
            <p:ph type="body" sz="quarter" idx="23" hasCustomPrompt="1"/>
          </p:nvPr>
        </p:nvSpPr>
        <p:spPr>
          <a:xfrm>
            <a:off x="3088874" y="3524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72" name="Picture Placeholder 19">
            <a:extLst>
              <a:ext uri="{FF2B5EF4-FFF2-40B4-BE49-F238E27FC236}">
                <a16:creationId xmlns:a16="http://schemas.microsoft.com/office/drawing/2014/main" id="{D70AD1F8-E6D3-428D-9793-CC500EDB26FA}"/>
              </a:ext>
            </a:extLst>
          </p:cNvPr>
          <p:cNvSpPr>
            <a:spLocks noGrp="1"/>
          </p:cNvSpPr>
          <p:nvPr>
            <p:ph type="pic" sz="quarter" idx="24" hasCustomPrompt="1"/>
          </p:nvPr>
        </p:nvSpPr>
        <p:spPr>
          <a:xfrm>
            <a:off x="6363124"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73" name="Text Placeholder 2">
            <a:extLst>
              <a:ext uri="{FF2B5EF4-FFF2-40B4-BE49-F238E27FC236}">
                <a16:creationId xmlns:a16="http://schemas.microsoft.com/office/drawing/2014/main" id="{0AE650F5-2236-4A46-A479-F7EBBE1BC016}"/>
              </a:ext>
            </a:extLst>
          </p:cNvPr>
          <p:cNvSpPr>
            <a:spLocks noGrp="1"/>
          </p:cNvSpPr>
          <p:nvPr>
            <p:ph type="body" sz="quarter" idx="25" hasCustomPrompt="1"/>
          </p:nvPr>
        </p:nvSpPr>
        <p:spPr>
          <a:xfrm>
            <a:off x="7693658" y="4714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6</a:t>
            </a:r>
          </a:p>
        </p:txBody>
      </p:sp>
      <p:sp>
        <p:nvSpPr>
          <p:cNvPr id="74" name="Text Placeholder 2">
            <a:extLst>
              <a:ext uri="{FF2B5EF4-FFF2-40B4-BE49-F238E27FC236}">
                <a16:creationId xmlns:a16="http://schemas.microsoft.com/office/drawing/2014/main" id="{5C6295F7-BF5C-4580-BF09-57D574E01FEC}"/>
              </a:ext>
            </a:extLst>
          </p:cNvPr>
          <p:cNvSpPr>
            <a:spLocks noGrp="1"/>
          </p:cNvSpPr>
          <p:nvPr>
            <p:ph type="body" sz="quarter" idx="26" hasCustomPrompt="1"/>
          </p:nvPr>
        </p:nvSpPr>
        <p:spPr>
          <a:xfrm>
            <a:off x="7693658" y="5048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75" name="Picture Placeholder 19">
            <a:extLst>
              <a:ext uri="{FF2B5EF4-FFF2-40B4-BE49-F238E27FC236}">
                <a16:creationId xmlns:a16="http://schemas.microsoft.com/office/drawing/2014/main" id="{F9E62416-B72A-49BB-8BC2-0E48A95FF520}"/>
              </a:ext>
            </a:extLst>
          </p:cNvPr>
          <p:cNvSpPr>
            <a:spLocks noGrp="1"/>
          </p:cNvSpPr>
          <p:nvPr>
            <p:ph type="pic" sz="quarter" idx="27" hasCustomPrompt="1"/>
          </p:nvPr>
        </p:nvSpPr>
        <p:spPr>
          <a:xfrm>
            <a:off x="1758340" y="4481345"/>
            <a:ext cx="1097566" cy="1097280"/>
          </a:xfrm>
          <a:prstGeom prst="ellipse">
            <a:avLst/>
          </a:prstGeom>
          <a:solidFill>
            <a:schemeClr val="bg1">
              <a:lumMod val="95000"/>
            </a:schemeClr>
          </a:solidFill>
        </p:spPr>
        <p:txBody>
          <a:bodyPr wrap="none" lIns="0" tIns="0" rIns="0" bIns="137160" anchor="b">
            <a:noAutofit/>
          </a:bodyPr>
          <a:lstStyle>
            <a:lvl1pPr marL="0" indent="0" algn="ctr">
              <a:buNone/>
              <a:defRPr sz="800" i="1">
                <a:solidFill>
                  <a:schemeClr val="tx1"/>
                </a:solidFill>
                <a:latin typeface="+mn-lt"/>
              </a:defRPr>
            </a:lvl1pPr>
          </a:lstStyle>
          <a:p>
            <a:r>
              <a:rPr lang="en-US"/>
              <a:t>Click to add picture</a:t>
            </a:r>
          </a:p>
        </p:txBody>
      </p:sp>
      <p:sp>
        <p:nvSpPr>
          <p:cNvPr id="76" name="Text Placeholder 2">
            <a:extLst>
              <a:ext uri="{FF2B5EF4-FFF2-40B4-BE49-F238E27FC236}">
                <a16:creationId xmlns:a16="http://schemas.microsoft.com/office/drawing/2014/main" id="{D110930B-6650-4376-974F-81274F485771}"/>
              </a:ext>
            </a:extLst>
          </p:cNvPr>
          <p:cNvSpPr>
            <a:spLocks noGrp="1"/>
          </p:cNvSpPr>
          <p:nvPr>
            <p:ph type="body" sz="quarter" idx="28" hasCustomPrompt="1"/>
          </p:nvPr>
        </p:nvSpPr>
        <p:spPr>
          <a:xfrm>
            <a:off x="3088874" y="4714283"/>
            <a:ext cx="2286595" cy="296862"/>
          </a:xfrm>
        </p:spPr>
        <p:txBody>
          <a:bodyPr lIns="0" tIns="0" rIns="0" bIns="0" anchor="b">
            <a:noAutofit/>
          </a:bodyPr>
          <a:lstStyle>
            <a:lvl1pPr marL="0" indent="0" algn="l">
              <a:buNone/>
              <a:defRPr sz="1400">
                <a:solidFill>
                  <a:srgbClr val="00C7FF"/>
                </a:solidFill>
                <a:latin typeface="+mn-lt"/>
              </a:defRPr>
            </a:lvl1pPr>
          </a:lstStyle>
          <a:p>
            <a:pPr lvl="0"/>
            <a:r>
              <a:rPr lang="en-US"/>
              <a:t>Presenter 5</a:t>
            </a:r>
          </a:p>
        </p:txBody>
      </p:sp>
      <p:sp>
        <p:nvSpPr>
          <p:cNvPr id="77" name="Text Placeholder 2">
            <a:extLst>
              <a:ext uri="{FF2B5EF4-FFF2-40B4-BE49-F238E27FC236}">
                <a16:creationId xmlns:a16="http://schemas.microsoft.com/office/drawing/2014/main" id="{36009E03-1115-40D4-8B02-90BE3E88852D}"/>
              </a:ext>
            </a:extLst>
          </p:cNvPr>
          <p:cNvSpPr>
            <a:spLocks noGrp="1"/>
          </p:cNvSpPr>
          <p:nvPr>
            <p:ph type="body" sz="quarter" idx="29" hasCustomPrompt="1"/>
          </p:nvPr>
        </p:nvSpPr>
        <p:spPr>
          <a:xfrm>
            <a:off x="3088874" y="5048201"/>
            <a:ext cx="2286595" cy="296862"/>
          </a:xfrm>
        </p:spPr>
        <p:txBody>
          <a:bodyPr lIns="0" tIns="0" rIns="0" bIns="0" anchor="t">
            <a:noAutofit/>
          </a:bodyPr>
          <a:lstStyle>
            <a:lvl1pPr marL="0" indent="0" algn="l">
              <a:buNone/>
              <a:defRPr sz="1400">
                <a:solidFill>
                  <a:schemeClr val="bg1"/>
                </a:solidFill>
                <a:latin typeface="+mn-lt"/>
              </a:defRPr>
            </a:lvl1pPr>
          </a:lstStyle>
          <a:p>
            <a:pPr lvl="0"/>
            <a:r>
              <a:rPr lang="en-US"/>
              <a:t>Company Name</a:t>
            </a:r>
          </a:p>
        </p:txBody>
      </p:sp>
      <p:sp>
        <p:nvSpPr>
          <p:cNvPr id="78" name="Title 5">
            <a:extLst>
              <a:ext uri="{FF2B5EF4-FFF2-40B4-BE49-F238E27FC236}">
                <a16:creationId xmlns:a16="http://schemas.microsoft.com/office/drawing/2014/main" id="{1F4FF948-CA84-4D56-8D65-1E0262CCA65F}"/>
              </a:ext>
            </a:extLst>
          </p:cNvPr>
          <p:cNvSpPr>
            <a:spLocks noGrp="1"/>
          </p:cNvSpPr>
          <p:nvPr>
            <p:ph type="title" hasCustomPrompt="1"/>
          </p:nvPr>
        </p:nvSpPr>
        <p:spPr>
          <a:xfrm>
            <a:off x="438962" y="245863"/>
            <a:ext cx="9050409" cy="315704"/>
          </a:xfrm>
        </p:spPr>
        <p:txBody>
          <a:bodyPr/>
          <a:lstStyle>
            <a:lvl1pPr>
              <a:defRPr sz="1600" baseline="0">
                <a:solidFill>
                  <a:srgbClr val="00E1BE"/>
                </a:solidFill>
              </a:defRPr>
            </a:lvl1pPr>
          </a:lstStyle>
          <a:p>
            <a:r>
              <a:rPr lang="en-US"/>
              <a:t>MEET THE TEAM</a:t>
            </a:r>
          </a:p>
        </p:txBody>
      </p:sp>
      <p:sp>
        <p:nvSpPr>
          <p:cNvPr id="2" name="TextBox 1">
            <a:extLst>
              <a:ext uri="{FF2B5EF4-FFF2-40B4-BE49-F238E27FC236}">
                <a16:creationId xmlns:a16="http://schemas.microsoft.com/office/drawing/2014/main" id="{22CBE1D6-19D6-A859-B107-180A0C4A9528}"/>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0F0B67C-CF4D-E371-95D7-C3C754F60815}"/>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090694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ection Divider v2">
    <p:bg>
      <p:bgPr>
        <a:solidFill>
          <a:schemeClr val="tx2"/>
        </a:solidFill>
        <a:effectLst/>
      </p:bgPr>
    </p:bg>
    <p:spTree>
      <p:nvGrpSpPr>
        <p:cNvPr id="1" name=""/>
        <p:cNvGrpSpPr/>
        <p:nvPr/>
      </p:nvGrpSpPr>
      <p:grpSpPr>
        <a:xfrm>
          <a:off x="0" y="0"/>
          <a:ext cx="0" cy="0"/>
          <a:chOff x="0" y="0"/>
          <a:chExt cx="0" cy="0"/>
        </a:xfrm>
      </p:grpSpPr>
      <p:pic>
        <p:nvPicPr>
          <p:cNvPr id="8" name="Picture 7" descr="Shape, polygon&#10;&#10;Description automatically generated">
            <a:extLst>
              <a:ext uri="{FF2B5EF4-FFF2-40B4-BE49-F238E27FC236}">
                <a16:creationId xmlns:a16="http://schemas.microsoft.com/office/drawing/2014/main" id="{02E98DBB-AA15-405B-AB27-99DEEDA811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pic>
        <p:nvPicPr>
          <p:cNvPr id="12" name="Picture 11">
            <a:extLst>
              <a:ext uri="{FF2B5EF4-FFF2-40B4-BE49-F238E27FC236}">
                <a16:creationId xmlns:a16="http://schemas.microsoft.com/office/drawing/2014/main" id="{D3B908B2-5791-4F6F-BF04-19E65B9BA3A3}"/>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53266" y="97488"/>
            <a:ext cx="1346751" cy="593395"/>
          </a:xfrm>
          <a:prstGeom prst="rect">
            <a:avLst/>
          </a:prstGeom>
        </p:spPr>
      </p:pic>
      <p:pic>
        <p:nvPicPr>
          <p:cNvPr id="13" name="Picture 12" descr="A picture containing sky, outdoor, water, river&#10;&#10;Description automatically generated">
            <a:extLst>
              <a:ext uri="{FF2B5EF4-FFF2-40B4-BE49-F238E27FC236}">
                <a16:creationId xmlns:a16="http://schemas.microsoft.com/office/drawing/2014/main" id="{5747CEAB-F30D-4792-951C-5A2BCDCDB882}"/>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flipH="1">
            <a:off x="7" y="0"/>
            <a:ext cx="12202505" cy="6858000"/>
          </a:xfrm>
          <a:prstGeom prst="rect">
            <a:avLst/>
          </a:prstGeom>
        </p:spPr>
      </p:pic>
      <p:sp>
        <p:nvSpPr>
          <p:cNvPr id="15" name="Rectangle 14">
            <a:extLst>
              <a:ext uri="{FF2B5EF4-FFF2-40B4-BE49-F238E27FC236}">
                <a16:creationId xmlns:a16="http://schemas.microsoft.com/office/drawing/2014/main" id="{35F4BF9E-2CED-472F-B371-37B4A4152172}"/>
              </a:ext>
            </a:extLst>
          </p:cNvPr>
          <p:cNvSpPr/>
          <p:nvPr userDrawn="1"/>
        </p:nvSpPr>
        <p:spPr>
          <a:xfrm flipV="1">
            <a:off x="6" y="-1"/>
            <a:ext cx="12202505" cy="6858000"/>
          </a:xfrm>
          <a:prstGeom prst="rect">
            <a:avLst/>
          </a:prstGeom>
          <a:gradFill flip="none" rotWithShape="1">
            <a:gsLst>
              <a:gs pos="31000">
                <a:srgbClr val="003B4E"/>
              </a:gs>
              <a:gs pos="100000">
                <a:srgbClr val="002942">
                  <a:alpha val="0"/>
                  <a:lumMod val="0"/>
                </a:srgbClr>
              </a:gs>
            </a:gsLst>
            <a:lin ang="0" scaled="1"/>
            <a:tileRect/>
          </a:gradFill>
          <a:ln w="9525" cap="flat" cmpd="sng" algn="ctr">
            <a:noFill/>
            <a:prstDash val="solid"/>
          </a:ln>
          <a:effectLst/>
        </p:spPr>
        <p:txBody>
          <a:bodyPr rtlCol="0" anchor="ctr"/>
          <a:lstStyle/>
          <a:p>
            <a:pPr marL="0" marR="0" lvl="0" indent="0" algn="ctr" defTabSz="912482" eaLnBrk="1" fontAlgn="auto" latinLnBrk="0" hangingPunct="1">
              <a:lnSpc>
                <a:spcPct val="100000"/>
              </a:lnSpc>
              <a:spcBef>
                <a:spcPts val="0"/>
              </a:spcBef>
              <a:spcAft>
                <a:spcPts val="0"/>
              </a:spcAft>
              <a:buClrTx/>
              <a:buSzTx/>
              <a:buFontTx/>
              <a:buNone/>
              <a:tabLst/>
              <a:defRPr/>
            </a:pPr>
            <a:endParaRPr kumimoji="0" lang="en-US" sz="1793" b="1" i="0" u="none" strike="noStrike" kern="0" cap="none" spc="0" normalizeH="0" baseline="0" noProof="0">
              <a:ln>
                <a:noFill/>
              </a:ln>
              <a:solidFill>
                <a:prstClr val="black"/>
              </a:solidFill>
              <a:effectLst/>
              <a:uLnTx/>
              <a:uFillTx/>
              <a:latin typeface="+mn-lt"/>
              <a:ea typeface="+mn-ea"/>
              <a:cs typeface="+mn-cs"/>
            </a:endParaRPr>
          </a:p>
        </p:txBody>
      </p:sp>
      <p:grpSp>
        <p:nvGrpSpPr>
          <p:cNvPr id="18" name="Group 17">
            <a:extLst>
              <a:ext uri="{FF2B5EF4-FFF2-40B4-BE49-F238E27FC236}">
                <a16:creationId xmlns:a16="http://schemas.microsoft.com/office/drawing/2014/main" id="{E15F7A39-76FB-4BEB-BB20-457C16650716}"/>
              </a:ext>
            </a:extLst>
          </p:cNvPr>
          <p:cNvGrpSpPr/>
          <p:nvPr userDrawn="1"/>
        </p:nvGrpSpPr>
        <p:grpSpPr>
          <a:xfrm>
            <a:off x="635358" y="-500091"/>
            <a:ext cx="1510150" cy="1580762"/>
            <a:chOff x="635192" y="-500091"/>
            <a:chExt cx="1509757" cy="1580762"/>
          </a:xfrm>
        </p:grpSpPr>
        <p:pic>
          <p:nvPicPr>
            <p:cNvPr id="19" name="Picture 18" descr="Shape, polygon&#10;&#10;Description automatically generated">
              <a:extLst>
                <a:ext uri="{FF2B5EF4-FFF2-40B4-BE49-F238E27FC236}">
                  <a16:creationId xmlns:a16="http://schemas.microsoft.com/office/drawing/2014/main" id="{E48D904E-2CDD-45EA-932C-6CE72BA43A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0549" y="166271"/>
              <a:ext cx="914400" cy="914400"/>
            </a:xfrm>
            <a:prstGeom prst="rect">
              <a:avLst/>
            </a:prstGeom>
          </p:spPr>
        </p:pic>
        <p:pic>
          <p:nvPicPr>
            <p:cNvPr id="20" name="Picture 19" descr="Shape, polygon&#10;&#10;Description automatically generated">
              <a:extLst>
                <a:ext uri="{FF2B5EF4-FFF2-40B4-BE49-F238E27FC236}">
                  <a16:creationId xmlns:a16="http://schemas.microsoft.com/office/drawing/2014/main" id="{DFCACC9B-CE75-43E9-93F4-E169420DFF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192" y="-500091"/>
              <a:ext cx="914400" cy="914400"/>
            </a:xfrm>
            <a:prstGeom prst="rect">
              <a:avLst/>
            </a:prstGeom>
          </p:spPr>
        </p:pic>
      </p:grpSp>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mn-lt"/>
              </a:defRPr>
            </a:lvl1pPr>
          </a:lstStyle>
          <a:p>
            <a:r>
              <a:rPr lang="en-US"/>
              <a:t>SECTION HEADING</a:t>
            </a:r>
          </a:p>
        </p:txBody>
      </p:sp>
      <p:sp>
        <p:nvSpPr>
          <p:cNvPr id="14" name="Text Placeholder 17">
            <a:extLst>
              <a:ext uri="{FF2B5EF4-FFF2-40B4-BE49-F238E27FC236}">
                <a16:creationId xmlns:a16="http://schemas.microsoft.com/office/drawing/2014/main" id="{B3E88B52-A8F8-42C0-A544-92EB6CF0687F}"/>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17" name="Text Placeholder 17">
            <a:extLst>
              <a:ext uri="{FF2B5EF4-FFF2-40B4-BE49-F238E27FC236}">
                <a16:creationId xmlns:a16="http://schemas.microsoft.com/office/drawing/2014/main" id="{D95356D2-AFDD-42A5-A465-237B8096BB51}"/>
              </a:ext>
            </a:extLst>
          </p:cNvPr>
          <p:cNvSpPr>
            <a:spLocks noGrp="1"/>
          </p:cNvSpPr>
          <p:nvPr>
            <p:ph type="body" sz="quarter" idx="11" hasCustomPrompt="1"/>
          </p:nvPr>
        </p:nvSpPr>
        <p:spPr>
          <a:xfrm>
            <a:off x="767869" y="1993463"/>
            <a:ext cx="7151276" cy="1965093"/>
          </a:xfrm>
          <a:prstGeom prst="rect">
            <a:avLst/>
          </a:prstGeom>
        </p:spPr>
        <p:txBody>
          <a:bodyPr lIns="0" tIns="0" rIns="0" bIns="0" anchor="ctr">
            <a:noAutofit/>
          </a:bodyPr>
          <a:lstStyle>
            <a:lvl1pPr marL="0" indent="0" algn="l">
              <a:lnSpc>
                <a:spcPct val="90000"/>
              </a:lnSpc>
              <a:spcBef>
                <a:spcPts val="0"/>
              </a:spcBef>
              <a:buNone/>
              <a:defRPr sz="5386" b="1" spc="0" baseline="0">
                <a:solidFill>
                  <a:schemeClr val="bg1"/>
                </a:solidFill>
                <a:latin typeface="+mn-lt"/>
              </a:defRPr>
            </a:lvl1pPr>
          </a:lstStyle>
          <a:p>
            <a:pPr lvl="0"/>
            <a:r>
              <a:rPr lang="en-US"/>
              <a:t>Place holder for Section Divider</a:t>
            </a:r>
          </a:p>
        </p:txBody>
      </p:sp>
      <p:pic>
        <p:nvPicPr>
          <p:cNvPr id="16" name="Picture 15" descr="Logo&#10;&#10;Description automatically generated">
            <a:extLst>
              <a:ext uri="{FF2B5EF4-FFF2-40B4-BE49-F238E27FC236}">
                <a16:creationId xmlns:a16="http://schemas.microsoft.com/office/drawing/2014/main" id="{8E67BB08-BD95-4819-8D69-62F2606A3B7F}"/>
              </a:ext>
            </a:extLst>
          </p:cNvPr>
          <p:cNvPicPr>
            <a:picLocks noChangeAspect="1"/>
          </p:cNvPicPr>
          <p:nvPr userDrawn="1"/>
        </p:nvPicPr>
        <p:blipFill>
          <a:blip r:embed="rId5"/>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223949D5-ACF0-A38C-53A9-34352F89B34E}"/>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DAB58FC-9183-C4E7-C152-BFA3DC37691D}"/>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35011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Section Divider v2">
    <p:bg>
      <p:bgPr>
        <a:solidFill>
          <a:schemeClr val="tx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F9931AA-311F-4BDE-940C-D3E76BAF9CF8}"/>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solidFill>
                <a:schemeClr val="tx1"/>
              </a:solidFill>
            </a:endParaRPr>
          </a:p>
        </p:txBody>
      </p:sp>
      <p:pic>
        <p:nvPicPr>
          <p:cNvPr id="8" name="Picture 7" descr="Shape, polygon&#10;&#10;Description automatically generated">
            <a:extLst>
              <a:ext uri="{FF2B5EF4-FFF2-40B4-BE49-F238E27FC236}">
                <a16:creationId xmlns:a16="http://schemas.microsoft.com/office/drawing/2014/main" id="{02E98DBB-AA15-405B-AB27-99DEEDA8114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grpSp>
        <p:nvGrpSpPr>
          <p:cNvPr id="18" name="Group 17">
            <a:extLst>
              <a:ext uri="{FF2B5EF4-FFF2-40B4-BE49-F238E27FC236}">
                <a16:creationId xmlns:a16="http://schemas.microsoft.com/office/drawing/2014/main" id="{E15F7A39-76FB-4BEB-BB20-457C16650716}"/>
              </a:ext>
            </a:extLst>
          </p:cNvPr>
          <p:cNvGrpSpPr/>
          <p:nvPr userDrawn="1"/>
        </p:nvGrpSpPr>
        <p:grpSpPr>
          <a:xfrm>
            <a:off x="635358" y="-500091"/>
            <a:ext cx="1510150" cy="1580762"/>
            <a:chOff x="635192" y="-500091"/>
            <a:chExt cx="1509757" cy="1580762"/>
          </a:xfrm>
        </p:grpSpPr>
        <p:pic>
          <p:nvPicPr>
            <p:cNvPr id="19" name="Picture 18" descr="Shape, polygon&#10;&#10;Description automatically generated">
              <a:extLst>
                <a:ext uri="{FF2B5EF4-FFF2-40B4-BE49-F238E27FC236}">
                  <a16:creationId xmlns:a16="http://schemas.microsoft.com/office/drawing/2014/main" id="{E48D904E-2CDD-45EA-932C-6CE72BA43A3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0549" y="166271"/>
              <a:ext cx="914400" cy="914400"/>
            </a:xfrm>
            <a:prstGeom prst="rect">
              <a:avLst/>
            </a:prstGeom>
          </p:spPr>
        </p:pic>
        <p:pic>
          <p:nvPicPr>
            <p:cNvPr id="20" name="Picture 19" descr="Shape, polygon&#10;&#10;Description automatically generated">
              <a:extLst>
                <a:ext uri="{FF2B5EF4-FFF2-40B4-BE49-F238E27FC236}">
                  <a16:creationId xmlns:a16="http://schemas.microsoft.com/office/drawing/2014/main" id="{DFCACC9B-CE75-43E9-93F4-E169420DFFE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5192" y="-500091"/>
              <a:ext cx="914400" cy="914400"/>
            </a:xfrm>
            <a:prstGeom prst="rect">
              <a:avLst/>
            </a:prstGeom>
          </p:spPr>
        </p:pic>
      </p:grpSp>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mn-lt"/>
              </a:defRPr>
            </a:lvl1pPr>
          </a:lstStyle>
          <a:p>
            <a:r>
              <a:rPr lang="en-US"/>
              <a:t>SECTION HEADING</a:t>
            </a:r>
          </a:p>
        </p:txBody>
      </p:sp>
      <p:sp>
        <p:nvSpPr>
          <p:cNvPr id="14" name="Text Placeholder 17">
            <a:extLst>
              <a:ext uri="{FF2B5EF4-FFF2-40B4-BE49-F238E27FC236}">
                <a16:creationId xmlns:a16="http://schemas.microsoft.com/office/drawing/2014/main" id="{B3E88B52-A8F8-42C0-A544-92EB6CF0687F}"/>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17" name="Text Placeholder 17">
            <a:extLst>
              <a:ext uri="{FF2B5EF4-FFF2-40B4-BE49-F238E27FC236}">
                <a16:creationId xmlns:a16="http://schemas.microsoft.com/office/drawing/2014/main" id="{D95356D2-AFDD-42A5-A465-237B8096BB51}"/>
              </a:ext>
            </a:extLst>
          </p:cNvPr>
          <p:cNvSpPr>
            <a:spLocks noGrp="1"/>
          </p:cNvSpPr>
          <p:nvPr>
            <p:ph type="body" sz="quarter" idx="11" hasCustomPrompt="1"/>
          </p:nvPr>
        </p:nvSpPr>
        <p:spPr>
          <a:xfrm>
            <a:off x="767869" y="1993463"/>
            <a:ext cx="7151276" cy="1965093"/>
          </a:xfrm>
          <a:prstGeom prst="rect">
            <a:avLst/>
          </a:prstGeom>
        </p:spPr>
        <p:txBody>
          <a:bodyPr lIns="0" tIns="0" rIns="0" bIns="0" anchor="ctr">
            <a:noAutofit/>
          </a:bodyPr>
          <a:lstStyle>
            <a:lvl1pPr marL="0" indent="0" algn="l">
              <a:lnSpc>
                <a:spcPct val="90000"/>
              </a:lnSpc>
              <a:spcBef>
                <a:spcPts val="0"/>
              </a:spcBef>
              <a:buNone/>
              <a:defRPr sz="5386" b="1" spc="0" baseline="0">
                <a:solidFill>
                  <a:schemeClr val="bg1"/>
                </a:solidFill>
                <a:latin typeface="+mn-lt"/>
              </a:defRPr>
            </a:lvl1pPr>
          </a:lstStyle>
          <a:p>
            <a:pPr lvl="0"/>
            <a:r>
              <a:rPr lang="en-US"/>
              <a:t>Place holder for Section Divider</a:t>
            </a:r>
          </a:p>
        </p:txBody>
      </p:sp>
      <p:pic>
        <p:nvPicPr>
          <p:cNvPr id="13" name="Picture 12" descr="Logo&#10;&#10;Description automatically generated">
            <a:extLst>
              <a:ext uri="{FF2B5EF4-FFF2-40B4-BE49-F238E27FC236}">
                <a16:creationId xmlns:a16="http://schemas.microsoft.com/office/drawing/2014/main" id="{2C2EFB14-D8BA-40E8-9EF8-485003D49299}"/>
              </a:ext>
            </a:extLst>
          </p:cNvPr>
          <p:cNvPicPr>
            <a:picLocks noChangeAspect="1"/>
          </p:cNvPicPr>
          <p:nvPr userDrawn="1"/>
        </p:nvPicPr>
        <p:blipFill>
          <a:blip r:embed="rId3"/>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98EDE568-AD18-6848-6FF9-592037746BCF}"/>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AD47E34-236B-258D-CC05-A6AE095E1364}"/>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599214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Section Divider v2">
    <p:bg>
      <p:bgPr>
        <a:solidFill>
          <a:schemeClr val="tx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F9931AA-311F-4BDE-940C-D3E76BAF9CF8}"/>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solidFill>
                <a:schemeClr val="tx1"/>
              </a:solidFill>
            </a:endParaRPr>
          </a:p>
        </p:txBody>
      </p:sp>
      <p:sp>
        <p:nvSpPr>
          <p:cNvPr id="13" name="Title 5">
            <a:extLst>
              <a:ext uri="{FF2B5EF4-FFF2-40B4-BE49-F238E27FC236}">
                <a16:creationId xmlns:a16="http://schemas.microsoft.com/office/drawing/2014/main" id="{54DE0AB4-9932-47EB-87EE-1D03ED9E85A0}"/>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chemeClr val="bg2"/>
                </a:solidFill>
              </a:defRPr>
            </a:lvl1pPr>
          </a:lstStyle>
          <a:p>
            <a:r>
              <a:rPr lang="en-US"/>
              <a:t>SECTION HEADING</a:t>
            </a:r>
          </a:p>
        </p:txBody>
      </p:sp>
      <p:sp>
        <p:nvSpPr>
          <p:cNvPr id="15" name="Text Placeholder 16">
            <a:extLst>
              <a:ext uri="{FF2B5EF4-FFF2-40B4-BE49-F238E27FC236}">
                <a16:creationId xmlns:a16="http://schemas.microsoft.com/office/drawing/2014/main" id="{900DEE88-5997-400C-A171-8AF44DF584D1}"/>
              </a:ext>
            </a:extLst>
          </p:cNvPr>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bg1"/>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pic>
        <p:nvPicPr>
          <p:cNvPr id="8" name="Picture 7" descr="Logo&#10;&#10;Description automatically generated">
            <a:extLst>
              <a:ext uri="{FF2B5EF4-FFF2-40B4-BE49-F238E27FC236}">
                <a16:creationId xmlns:a16="http://schemas.microsoft.com/office/drawing/2014/main" id="{47BE802E-A5D4-4171-92FB-55FC2FA92BD9}"/>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CC3495DD-347A-CFEF-113E-102AC893AA02}"/>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8C540D8-2E95-5E5C-065F-CF72A0556385}"/>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702578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4_Section Divider v2">
    <p:bg>
      <p:bgPr>
        <a:solidFill>
          <a:schemeClr val="tx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F9931AA-311F-4BDE-940C-D3E76BAF9CF8}"/>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solidFill>
                <a:schemeClr val="tx1"/>
              </a:solidFill>
            </a:endParaRPr>
          </a:p>
        </p:txBody>
      </p:sp>
      <p:sp>
        <p:nvSpPr>
          <p:cNvPr id="8" name="Text Placeholder 16">
            <a:extLst>
              <a:ext uri="{FF2B5EF4-FFF2-40B4-BE49-F238E27FC236}">
                <a16:creationId xmlns:a16="http://schemas.microsoft.com/office/drawing/2014/main" id="{84FBD91C-2A30-43D4-89FA-A976D6FD1B02}"/>
              </a:ext>
            </a:extLst>
          </p:cNvPr>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bg1"/>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pic>
        <p:nvPicPr>
          <p:cNvPr id="7" name="Picture 6" descr="Logo&#10;&#10;Description automatically generated">
            <a:extLst>
              <a:ext uri="{FF2B5EF4-FFF2-40B4-BE49-F238E27FC236}">
                <a16:creationId xmlns:a16="http://schemas.microsoft.com/office/drawing/2014/main" id="{445BA035-7F1C-4EC9-8495-491C8878B36B}"/>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6B536B6E-2050-5848-96AB-4BCB24492D58}"/>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842BAB7C-5EB8-C8E8-83CE-486B111528AE}"/>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2883988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v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chemeClr val="bg2"/>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4" name="Text Placeholder 3"/>
          <p:cNvSpPr>
            <a:spLocks noGrp="1"/>
          </p:cNvSpPr>
          <p:nvPr>
            <p:ph type="body" sz="quarter" idx="13"/>
          </p:nvPr>
        </p:nvSpPr>
        <p:spPr>
          <a:xfrm>
            <a:off x="334945" y="1535980"/>
            <a:ext cx="11450409" cy="1482457"/>
          </a:xfrm>
        </p:spPr>
        <p:txBody>
          <a:bodyPr>
            <a:spAutoFit/>
          </a:bodyPr>
          <a:lstStyle>
            <a:lvl1pPr marL="342179" indent="-342179">
              <a:spcBef>
                <a:spcPts val="1600"/>
              </a:spcBef>
              <a:buClr>
                <a:srgbClr val="00E1BE"/>
              </a:buClr>
              <a:buSzPct val="105000"/>
              <a:buFont typeface="Arial" panose="020B0604020202020204" pitchFamily="34" charset="0"/>
              <a:buChar char="•"/>
              <a:defRPr sz="1793"/>
            </a:lvl1pPr>
            <a:lvl2pPr marL="741390" indent="-285148">
              <a:spcBef>
                <a:spcPts val="800"/>
              </a:spcBef>
              <a:buClr>
                <a:srgbClr val="00E1BE"/>
              </a:buClr>
              <a:buSzPct val="110000"/>
              <a:buFont typeface="Arial" panose="020B0604020202020204" pitchFamily="34" charset="0"/>
              <a:buChar char="•"/>
              <a:defRPr sz="1600"/>
            </a:lvl2pPr>
            <a:lvl3pPr marL="1140602" indent="-228120">
              <a:spcBef>
                <a:spcPts val="600"/>
              </a:spcBef>
              <a:buClr>
                <a:srgbClr val="00E1BE"/>
              </a:buClr>
              <a:buSzPct val="110000"/>
              <a:buFont typeface="Arial" panose="020B0604020202020204" pitchFamily="34" charset="0"/>
              <a:buChar char="•"/>
              <a:defRPr sz="1400"/>
            </a:lvl3pPr>
            <a:lvl4pPr marL="1596843" indent="-228120">
              <a:spcBef>
                <a:spcPts val="400"/>
              </a:spcBef>
              <a:buClr>
                <a:srgbClr val="00E1BE"/>
              </a:buClr>
              <a:buSzPct val="110000"/>
              <a:buFont typeface="Arial" panose="020B0604020202020204" pitchFamily="34" charset="0"/>
              <a:buChar char="•"/>
              <a:defRPr sz="1200"/>
            </a:lvl4pPr>
            <a:lvl5pPr marL="2053084" indent="-228120">
              <a:spcBef>
                <a:spcPts val="400"/>
              </a:spcBef>
              <a:buClr>
                <a:srgbClr val="00E1BE"/>
              </a:buClr>
              <a:buSzPct val="110000"/>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79974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v2">
    <p:spTree>
      <p:nvGrpSpPr>
        <p:cNvPr id="1" name=""/>
        <p:cNvGrpSpPr/>
        <p:nvPr/>
      </p:nvGrpSpPr>
      <p:grpSpPr>
        <a:xfrm>
          <a:off x="0" y="0"/>
          <a:ext cx="0" cy="0"/>
          <a:chOff x="0" y="0"/>
          <a:chExt cx="0" cy="0"/>
        </a:xfrm>
      </p:grpSpPr>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4" name="Text Placeholder 3"/>
          <p:cNvSpPr>
            <a:spLocks noGrp="1"/>
          </p:cNvSpPr>
          <p:nvPr>
            <p:ph type="body" sz="quarter" idx="13"/>
          </p:nvPr>
        </p:nvSpPr>
        <p:spPr>
          <a:xfrm>
            <a:off x="334945" y="1173677"/>
            <a:ext cx="11450409" cy="1482457"/>
          </a:xfrm>
        </p:spPr>
        <p:txBody>
          <a:bodyPr>
            <a:spAutoFit/>
          </a:bodyPr>
          <a:lstStyle>
            <a:lvl1pPr marL="342179" indent="-342179">
              <a:spcBef>
                <a:spcPts val="1600"/>
              </a:spcBef>
              <a:buClr>
                <a:srgbClr val="00E1BE"/>
              </a:buClr>
              <a:buSzPct val="105000"/>
              <a:buFont typeface="Arial" panose="020B0604020202020204" pitchFamily="34" charset="0"/>
              <a:buChar char="•"/>
              <a:defRPr sz="1793"/>
            </a:lvl1pPr>
            <a:lvl2pPr marL="741390" indent="-285148">
              <a:spcBef>
                <a:spcPts val="800"/>
              </a:spcBef>
              <a:buClr>
                <a:srgbClr val="00E1BE"/>
              </a:buClr>
              <a:buSzPct val="110000"/>
              <a:buFont typeface="Arial" panose="020B0604020202020204" pitchFamily="34" charset="0"/>
              <a:buChar char="•"/>
              <a:defRPr sz="1600"/>
            </a:lvl2pPr>
            <a:lvl3pPr marL="1140602" indent="-228120">
              <a:spcBef>
                <a:spcPts val="600"/>
              </a:spcBef>
              <a:buClr>
                <a:srgbClr val="00E1BE"/>
              </a:buClr>
              <a:buSzPct val="110000"/>
              <a:buFont typeface="Arial" panose="020B0604020202020204" pitchFamily="34" charset="0"/>
              <a:buChar char="•"/>
              <a:defRPr sz="1400"/>
            </a:lvl3pPr>
            <a:lvl4pPr marL="1596843" indent="-228120">
              <a:spcBef>
                <a:spcPts val="400"/>
              </a:spcBef>
              <a:buClr>
                <a:srgbClr val="00E1BE"/>
              </a:buClr>
              <a:buSzPct val="110000"/>
              <a:buFont typeface="Arial" panose="020B0604020202020204" pitchFamily="34" charset="0"/>
              <a:buChar char="•"/>
              <a:defRPr sz="1200"/>
            </a:lvl4pPr>
            <a:lvl5pPr marL="2053084" indent="-228120">
              <a:spcBef>
                <a:spcPts val="400"/>
              </a:spcBef>
              <a:buClr>
                <a:srgbClr val="00E1BE"/>
              </a:buClr>
              <a:buSzPct val="110000"/>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27287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v3">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4038064" y="1092431"/>
            <a:ext cx="3658553" cy="4754880"/>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p:txBody>
          <a:bodyPr/>
          <a:lstStyle>
            <a:lvl1pPr>
              <a:defRPr baseline="0">
                <a:solidFill>
                  <a:srgbClr val="00E1BE"/>
                </a:solidFill>
              </a:defRPr>
            </a:lvl1pPr>
          </a:lstStyle>
          <a:p>
            <a:r>
              <a:rPr lang="en-US"/>
              <a:t>SECTION HEADING</a:t>
            </a:r>
          </a:p>
        </p:txBody>
      </p:sp>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438962" y="1092446"/>
            <a:ext cx="2835378" cy="1009033"/>
          </a:xfrm>
        </p:spPr>
        <p:txBody>
          <a:bodyPr lIns="0" tIns="0" rIns="0" bIns="0" anchor="t">
            <a:noAutofit/>
          </a:bodyPr>
          <a:lstStyle>
            <a:lvl1pPr marL="0" indent="0">
              <a:lnSpc>
                <a:spcPct val="90000"/>
              </a:lnSpc>
              <a:spcBef>
                <a:spcPts val="0"/>
              </a:spcBef>
              <a:spcAft>
                <a:spcPts val="0"/>
              </a:spcAft>
              <a:buNone/>
              <a:defRPr sz="27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Double column text layout</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438962" y="2191632"/>
            <a:ext cx="2835378" cy="1009033"/>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7" name="Text Placeholder 6"/>
          <p:cNvSpPr>
            <a:spLocks noGrp="1"/>
          </p:cNvSpPr>
          <p:nvPr>
            <p:ph type="body" sz="quarter" idx="15"/>
          </p:nvPr>
        </p:nvSpPr>
        <p:spPr>
          <a:xfrm>
            <a:off x="8188235" y="1092432"/>
            <a:ext cx="3658553" cy="4754880"/>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58848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v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39" y="245863"/>
            <a:ext cx="10152482" cy="315704"/>
          </a:xfrm>
        </p:spPr>
        <p:txBody>
          <a:bodyPr/>
          <a:lstStyle>
            <a:lvl1pPr marL="100374">
              <a:spcBef>
                <a:spcPts val="0"/>
              </a:spcBef>
              <a:defRPr sz="1600" baseline="0">
                <a:solidFill>
                  <a:schemeClr val="bg2"/>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Tree>
    <p:extLst>
      <p:ext uri="{BB962C8B-B14F-4D97-AF65-F5344CB8AC3E}">
        <p14:creationId xmlns:p14="http://schemas.microsoft.com/office/powerpoint/2010/main" val="27070375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only v1">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39" y="245863"/>
            <a:ext cx="10152482" cy="315704"/>
          </a:xfrm>
        </p:spPr>
        <p:txBody>
          <a:bodyPr/>
          <a:lstStyle>
            <a:lvl1pPr marL="100374">
              <a:spcBef>
                <a:spcPts val="0"/>
              </a:spcBef>
              <a:defRPr sz="1600" baseline="0">
                <a:solidFill>
                  <a:schemeClr val="bg2"/>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2" name="Rectangle 1">
            <a:extLst>
              <a:ext uri="{FF2B5EF4-FFF2-40B4-BE49-F238E27FC236}">
                <a16:creationId xmlns:a16="http://schemas.microsoft.com/office/drawing/2014/main" id="{1C29F893-0337-2AAD-68D4-76DB18100AD4}"/>
              </a:ext>
            </a:extLst>
          </p:cNvPr>
          <p:cNvSpPr/>
          <p:nvPr userDrawn="1"/>
        </p:nvSpPr>
        <p:spPr>
          <a:xfrm>
            <a:off x="3" y="1945758"/>
            <a:ext cx="12216846" cy="4912242"/>
          </a:xfrm>
          <a:prstGeom prst="rect">
            <a:avLst/>
          </a:prstGeom>
          <a:solidFill>
            <a:srgbClr val="0C2F5A"/>
          </a:solidFill>
          <a:ln>
            <a:noFill/>
          </a:ln>
        </p:spPr>
        <p:txBody>
          <a:bodyPr wrap="square" rtlCol="0" anchor="ctr">
            <a:noAutofit/>
          </a:bodyPr>
          <a:lstStyle/>
          <a:p>
            <a:pPr algn="ctr"/>
            <a:endParaRPr lang="en-US" sz="1200" b="1" kern="0">
              <a:solidFill>
                <a:prstClr val="black"/>
              </a:solidFill>
              <a:ea typeface="Roboto"/>
            </a:endParaRPr>
          </a:p>
        </p:txBody>
      </p:sp>
      <p:sp>
        <p:nvSpPr>
          <p:cNvPr id="3" name="TextBox 2">
            <a:extLst>
              <a:ext uri="{FF2B5EF4-FFF2-40B4-BE49-F238E27FC236}">
                <a16:creationId xmlns:a16="http://schemas.microsoft.com/office/drawing/2014/main" id="{CB53B059-744A-796E-B907-C8E63E672E57}"/>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900" smtClean="0">
                <a:solidFill>
                  <a:prstClr val="white"/>
                </a:solidFill>
                <a:latin typeface="+mn-lt"/>
                <a:cs typeface="Arial" panose="020B0604020202020204" pitchFamily="34" charset="0"/>
              </a:rPr>
              <a:pPr algn="r"/>
              <a:t>‹#›</a:t>
            </a:fld>
            <a:endParaRPr lang="en-US" sz="900">
              <a:solidFill>
                <a:prstClr val="white"/>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DA7BE778-5E6B-47E2-9312-AD569F9F9A52}"/>
              </a:ext>
            </a:extLst>
          </p:cNvPr>
          <p:cNvSpPr/>
          <p:nvPr userDrawn="1"/>
        </p:nvSpPr>
        <p:spPr>
          <a:xfrm>
            <a:off x="351227" y="6569272"/>
            <a:ext cx="2993907" cy="215444"/>
          </a:xfrm>
          <a:prstGeom prst="rect">
            <a:avLst/>
          </a:prstGeom>
        </p:spPr>
        <p:txBody>
          <a:bodyPr wrap="none">
            <a:spAutoFit/>
          </a:bodyPr>
          <a:lstStyle/>
          <a:p>
            <a:r>
              <a:rPr lang="en-US" sz="800">
                <a:solidFill>
                  <a:prstClr val="white"/>
                </a:solidFill>
                <a:latin typeface="+mn-lt"/>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2707138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0560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v2">
    <p:spTree>
      <p:nvGrpSpPr>
        <p:cNvPr id="1" name=""/>
        <p:cNvGrpSpPr/>
        <p:nvPr/>
      </p:nvGrpSpPr>
      <p:grpSpPr>
        <a:xfrm>
          <a:off x="0" y="0"/>
          <a:ext cx="0" cy="0"/>
          <a:chOff x="0" y="0"/>
          <a:chExt cx="0" cy="0"/>
        </a:xfrm>
      </p:grpSpPr>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Tree>
    <p:extLst>
      <p:ext uri="{BB962C8B-B14F-4D97-AF65-F5344CB8AC3E}">
        <p14:creationId xmlns:p14="http://schemas.microsoft.com/office/powerpoint/2010/main" val="4037212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only v2">
    <p:spTree>
      <p:nvGrpSpPr>
        <p:cNvPr id="1" name=""/>
        <p:cNvGrpSpPr/>
        <p:nvPr/>
      </p:nvGrpSpPr>
      <p:grpSpPr>
        <a:xfrm>
          <a:off x="0" y="0"/>
          <a:ext cx="0" cy="0"/>
          <a:chOff x="0" y="0"/>
          <a:chExt cx="0" cy="0"/>
        </a:xfrm>
      </p:grpSpPr>
      <p:sp>
        <p:nvSpPr>
          <p:cNvPr id="17" name="Text Placeholder 16"/>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2" name="Rectangle 1">
            <a:extLst>
              <a:ext uri="{FF2B5EF4-FFF2-40B4-BE49-F238E27FC236}">
                <a16:creationId xmlns:a16="http://schemas.microsoft.com/office/drawing/2014/main" id="{97EE340C-8C02-751C-6398-7F061BF02A81}"/>
              </a:ext>
            </a:extLst>
          </p:cNvPr>
          <p:cNvSpPr/>
          <p:nvPr userDrawn="1"/>
        </p:nvSpPr>
        <p:spPr>
          <a:xfrm>
            <a:off x="3" y="1945758"/>
            <a:ext cx="12216846" cy="4912242"/>
          </a:xfrm>
          <a:prstGeom prst="rect">
            <a:avLst/>
          </a:prstGeom>
          <a:solidFill>
            <a:srgbClr val="0C2F5A"/>
          </a:solidFill>
          <a:ln>
            <a:noFill/>
          </a:ln>
        </p:spPr>
        <p:txBody>
          <a:bodyPr wrap="square" rtlCol="0" anchor="ctr">
            <a:noAutofit/>
          </a:bodyPr>
          <a:lstStyle/>
          <a:p>
            <a:pPr algn="ctr"/>
            <a:endParaRPr lang="en-US" sz="1200" b="1" kern="0">
              <a:solidFill>
                <a:prstClr val="black"/>
              </a:solidFill>
              <a:ea typeface="Roboto"/>
            </a:endParaRPr>
          </a:p>
        </p:txBody>
      </p:sp>
      <p:sp>
        <p:nvSpPr>
          <p:cNvPr id="3" name="TextBox 2">
            <a:extLst>
              <a:ext uri="{FF2B5EF4-FFF2-40B4-BE49-F238E27FC236}">
                <a16:creationId xmlns:a16="http://schemas.microsoft.com/office/drawing/2014/main" id="{DE91DC4C-DA80-5F4D-3DE7-AE7A83D82E4E}"/>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900" smtClean="0">
                <a:solidFill>
                  <a:prstClr val="white"/>
                </a:solidFill>
                <a:latin typeface="+mn-lt"/>
                <a:cs typeface="Arial" panose="020B0604020202020204" pitchFamily="34" charset="0"/>
              </a:rPr>
              <a:pPr algn="r"/>
              <a:t>‹#›</a:t>
            </a:fld>
            <a:endParaRPr lang="en-US" sz="900">
              <a:solidFill>
                <a:prstClr val="white"/>
              </a:solidFill>
              <a:latin typeface="+mn-lt"/>
              <a:cs typeface="Arial" panose="020B0604020202020204" pitchFamily="34" charset="0"/>
            </a:endParaRPr>
          </a:p>
        </p:txBody>
      </p:sp>
      <p:sp>
        <p:nvSpPr>
          <p:cNvPr id="4" name="Rectangle 3">
            <a:extLst>
              <a:ext uri="{FF2B5EF4-FFF2-40B4-BE49-F238E27FC236}">
                <a16:creationId xmlns:a16="http://schemas.microsoft.com/office/drawing/2014/main" id="{095E6973-F79C-D62B-0A0A-D08230924124}"/>
              </a:ext>
            </a:extLst>
          </p:cNvPr>
          <p:cNvSpPr/>
          <p:nvPr userDrawn="1"/>
        </p:nvSpPr>
        <p:spPr>
          <a:xfrm>
            <a:off x="351227" y="6569272"/>
            <a:ext cx="2993907" cy="215444"/>
          </a:xfrm>
          <a:prstGeom prst="rect">
            <a:avLst/>
          </a:prstGeom>
        </p:spPr>
        <p:txBody>
          <a:bodyPr wrap="none">
            <a:spAutoFit/>
          </a:bodyPr>
          <a:lstStyle/>
          <a:p>
            <a:r>
              <a:rPr lang="en-US" sz="800">
                <a:solidFill>
                  <a:prstClr val="white"/>
                </a:solidFill>
                <a:latin typeface="+mn-lt"/>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20453514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98659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rgbClr val="00E1BE"/>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7" name="Rectangle 6">
            <a:extLst>
              <a:ext uri="{FF2B5EF4-FFF2-40B4-BE49-F238E27FC236}">
                <a16:creationId xmlns:a16="http://schemas.microsoft.com/office/drawing/2014/main" id="{ED6CA324-867A-4A77-9EF3-044C6FA9DE31}"/>
              </a:ext>
            </a:extLst>
          </p:cNvPr>
          <p:cNvSpPr/>
          <p:nvPr userDrawn="1"/>
        </p:nvSpPr>
        <p:spPr>
          <a:xfrm>
            <a:off x="406660" y="1344154"/>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8" name="Text Placeholder 4">
            <a:extLst>
              <a:ext uri="{FF2B5EF4-FFF2-40B4-BE49-F238E27FC236}">
                <a16:creationId xmlns:a16="http://schemas.microsoft.com/office/drawing/2014/main" id="{DF9B5F59-218D-4FB2-A535-432B88BD0B38}"/>
              </a:ext>
            </a:extLst>
          </p:cNvPr>
          <p:cNvSpPr>
            <a:spLocks noGrp="1"/>
          </p:cNvSpPr>
          <p:nvPr>
            <p:ph type="body" sz="quarter" idx="14" hasCustomPrompt="1"/>
          </p:nvPr>
        </p:nvSpPr>
        <p:spPr>
          <a:xfrm>
            <a:off x="406660" y="1344154"/>
            <a:ext cx="5487829" cy="713232"/>
          </a:xfrm>
        </p:spPr>
        <p:txBody>
          <a:bodyPr lIns="182880" tIns="64008" rIns="182880" bIns="64008" anchor="b">
            <a:noAutofit/>
          </a:bodyPr>
          <a:lstStyle>
            <a:lvl1pPr marL="0" indent="0" algn="ctr">
              <a:lnSpc>
                <a:spcPct val="90000"/>
              </a:lnSpc>
              <a:spcBef>
                <a:spcPts val="0"/>
              </a:spcBef>
              <a:spcAft>
                <a:spcPts val="0"/>
              </a:spcAft>
              <a:buNone/>
              <a:defRPr sz="21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9" name="Straight Connector 8">
            <a:extLst>
              <a:ext uri="{FF2B5EF4-FFF2-40B4-BE49-F238E27FC236}">
                <a16:creationId xmlns:a16="http://schemas.microsoft.com/office/drawing/2014/main" id="{903B9CED-A12F-42E6-B442-FA35A1197886}"/>
              </a:ext>
            </a:extLst>
          </p:cNvPr>
          <p:cNvCxnSpPr/>
          <p:nvPr userDrawn="1"/>
        </p:nvCxnSpPr>
        <p:spPr>
          <a:xfrm>
            <a:off x="584764" y="2175703"/>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Rectangle 9">
            <a:extLst>
              <a:ext uri="{FF2B5EF4-FFF2-40B4-BE49-F238E27FC236}">
                <a16:creationId xmlns:a16="http://schemas.microsoft.com/office/drawing/2014/main" id="{08702757-4B13-415D-BACF-3E2ED2DEEBDC}"/>
              </a:ext>
            </a:extLst>
          </p:cNvPr>
          <p:cNvSpPr/>
          <p:nvPr userDrawn="1"/>
        </p:nvSpPr>
        <p:spPr>
          <a:xfrm>
            <a:off x="6234431" y="1344154"/>
            <a:ext cx="5487829"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1" name="Text Placeholder 4">
            <a:extLst>
              <a:ext uri="{FF2B5EF4-FFF2-40B4-BE49-F238E27FC236}">
                <a16:creationId xmlns:a16="http://schemas.microsoft.com/office/drawing/2014/main" id="{61DA9498-60FC-47F4-A678-32A5AFCAACD4}"/>
              </a:ext>
            </a:extLst>
          </p:cNvPr>
          <p:cNvSpPr>
            <a:spLocks noGrp="1"/>
          </p:cNvSpPr>
          <p:nvPr>
            <p:ph type="body" sz="quarter" idx="16" hasCustomPrompt="1"/>
          </p:nvPr>
        </p:nvSpPr>
        <p:spPr>
          <a:xfrm>
            <a:off x="6234431" y="1344154"/>
            <a:ext cx="5487829" cy="713232"/>
          </a:xfrm>
        </p:spPr>
        <p:txBody>
          <a:bodyPr lIns="182880" tIns="64008" rIns="182880" bIns="64008" anchor="b">
            <a:noAutofit/>
          </a:bodyPr>
          <a:lstStyle>
            <a:lvl1pPr marL="0" indent="0" algn="ctr">
              <a:lnSpc>
                <a:spcPct val="90000"/>
              </a:lnSpc>
              <a:spcBef>
                <a:spcPts val="0"/>
              </a:spcBef>
              <a:spcAft>
                <a:spcPts val="0"/>
              </a:spcAft>
              <a:buNone/>
              <a:defRPr sz="21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2" name="Straight Connector 11">
            <a:extLst>
              <a:ext uri="{FF2B5EF4-FFF2-40B4-BE49-F238E27FC236}">
                <a16:creationId xmlns:a16="http://schemas.microsoft.com/office/drawing/2014/main" id="{C50FB7CA-5E0B-47C1-9A3F-4923082FE4BF}"/>
              </a:ext>
            </a:extLst>
          </p:cNvPr>
          <p:cNvCxnSpPr/>
          <p:nvPr userDrawn="1"/>
        </p:nvCxnSpPr>
        <p:spPr>
          <a:xfrm>
            <a:off x="6412535" y="2175703"/>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Text Placeholder 4">
            <a:extLst>
              <a:ext uri="{FF2B5EF4-FFF2-40B4-BE49-F238E27FC236}">
                <a16:creationId xmlns:a16="http://schemas.microsoft.com/office/drawing/2014/main" id="{20D70EE6-7B24-4336-9DE4-379693353F13}"/>
              </a:ext>
            </a:extLst>
          </p:cNvPr>
          <p:cNvSpPr>
            <a:spLocks noGrp="1"/>
          </p:cNvSpPr>
          <p:nvPr>
            <p:ph type="body" sz="quarter" idx="17"/>
          </p:nvPr>
        </p:nvSpPr>
        <p:spPr>
          <a:xfrm>
            <a:off x="406660" y="2294035"/>
            <a:ext cx="5487829" cy="4117431"/>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E5422A3A-2989-47C0-AD1A-AA315A41AD32}"/>
              </a:ext>
            </a:extLst>
          </p:cNvPr>
          <p:cNvSpPr>
            <a:spLocks noGrp="1"/>
          </p:cNvSpPr>
          <p:nvPr>
            <p:ph type="body" sz="quarter" idx="18"/>
          </p:nvPr>
        </p:nvSpPr>
        <p:spPr>
          <a:xfrm>
            <a:off x="6234431" y="2294020"/>
            <a:ext cx="5487829" cy="4117432"/>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0149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rgbClr val="00E1BE"/>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5" name="Rectangle 4">
            <a:extLst>
              <a:ext uri="{FF2B5EF4-FFF2-40B4-BE49-F238E27FC236}">
                <a16:creationId xmlns:a16="http://schemas.microsoft.com/office/drawing/2014/main" id="{1209ECB6-D00F-4939-B471-AB188F3637DF}"/>
              </a:ext>
            </a:extLst>
          </p:cNvPr>
          <p:cNvSpPr/>
          <p:nvPr userDrawn="1"/>
        </p:nvSpPr>
        <p:spPr>
          <a:xfrm>
            <a:off x="406660" y="1344154"/>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p>
        </p:txBody>
      </p:sp>
      <p:sp>
        <p:nvSpPr>
          <p:cNvPr id="7" name="Text Placeholder 4">
            <a:extLst>
              <a:ext uri="{FF2B5EF4-FFF2-40B4-BE49-F238E27FC236}">
                <a16:creationId xmlns:a16="http://schemas.microsoft.com/office/drawing/2014/main" id="{801BF276-C819-4234-BC91-0CCF12B24E11}"/>
              </a:ext>
            </a:extLst>
          </p:cNvPr>
          <p:cNvSpPr>
            <a:spLocks noGrp="1"/>
          </p:cNvSpPr>
          <p:nvPr>
            <p:ph type="body" sz="quarter" idx="14" hasCustomPrompt="1"/>
          </p:nvPr>
        </p:nvSpPr>
        <p:spPr>
          <a:xfrm>
            <a:off x="406660" y="1381908"/>
            <a:ext cx="3658553" cy="365760"/>
          </a:xfrm>
        </p:spPr>
        <p:txBody>
          <a:bodyPr lIns="182880" tIns="64008" rIns="182880" bIns="64008" anchor="ctr">
            <a:noAutofit/>
          </a:bodyPr>
          <a:lstStyle>
            <a:lvl1pPr marL="0" indent="0" algn="ctr">
              <a:lnSpc>
                <a:spcPct val="90000"/>
              </a:lnSpc>
              <a:spcBef>
                <a:spcPts val="0"/>
              </a:spcBef>
              <a:spcAft>
                <a:spcPts val="0"/>
              </a:spcAft>
              <a:buNone/>
              <a:defRPr sz="21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8" name="Straight Connector 7">
            <a:extLst>
              <a:ext uri="{FF2B5EF4-FFF2-40B4-BE49-F238E27FC236}">
                <a16:creationId xmlns:a16="http://schemas.microsoft.com/office/drawing/2014/main" id="{55D2EF4C-156E-4AB7-973E-45B23E8316F4}"/>
              </a:ext>
            </a:extLst>
          </p:cNvPr>
          <p:cNvCxnSpPr>
            <a:cxnSpLocks/>
          </p:cNvCxnSpPr>
          <p:nvPr userDrawn="1"/>
        </p:nvCxnSpPr>
        <p:spPr>
          <a:xfrm>
            <a:off x="568707" y="1920514"/>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8AF99E8D-A1C8-41E3-ACB1-E160B4BFCEFC}"/>
              </a:ext>
            </a:extLst>
          </p:cNvPr>
          <p:cNvSpPr/>
          <p:nvPr userDrawn="1"/>
        </p:nvSpPr>
        <p:spPr>
          <a:xfrm>
            <a:off x="4235564" y="1344154"/>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0" name="Text Placeholder 4">
            <a:extLst>
              <a:ext uri="{FF2B5EF4-FFF2-40B4-BE49-F238E27FC236}">
                <a16:creationId xmlns:a16="http://schemas.microsoft.com/office/drawing/2014/main" id="{80AE8BA5-10A3-4F60-9F38-A3D71B112474}"/>
              </a:ext>
            </a:extLst>
          </p:cNvPr>
          <p:cNvSpPr>
            <a:spLocks noGrp="1"/>
          </p:cNvSpPr>
          <p:nvPr>
            <p:ph type="body" sz="quarter" idx="16" hasCustomPrompt="1"/>
          </p:nvPr>
        </p:nvSpPr>
        <p:spPr>
          <a:xfrm>
            <a:off x="4235564" y="1382330"/>
            <a:ext cx="3658553" cy="365760"/>
          </a:xfrm>
        </p:spPr>
        <p:txBody>
          <a:bodyPr lIns="182880" tIns="64008" rIns="182880" bIns="64008" anchor="ctr">
            <a:noAutofit/>
          </a:bodyPr>
          <a:lstStyle>
            <a:lvl1pPr marL="0" indent="0" algn="ctr">
              <a:lnSpc>
                <a:spcPct val="90000"/>
              </a:lnSpc>
              <a:spcBef>
                <a:spcPts val="0"/>
              </a:spcBef>
              <a:spcAft>
                <a:spcPts val="0"/>
              </a:spcAft>
              <a:buNone/>
              <a:defRPr sz="21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1" name="Straight Connector 10">
            <a:extLst>
              <a:ext uri="{FF2B5EF4-FFF2-40B4-BE49-F238E27FC236}">
                <a16:creationId xmlns:a16="http://schemas.microsoft.com/office/drawing/2014/main" id="{E9CC4759-B025-4518-8A97-6A96F85DCED7}"/>
              </a:ext>
            </a:extLst>
          </p:cNvPr>
          <p:cNvCxnSpPr>
            <a:cxnSpLocks/>
          </p:cNvCxnSpPr>
          <p:nvPr userDrawn="1"/>
        </p:nvCxnSpPr>
        <p:spPr>
          <a:xfrm>
            <a:off x="4397611" y="1931154"/>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2" name="Rectangle 11">
            <a:extLst>
              <a:ext uri="{FF2B5EF4-FFF2-40B4-BE49-F238E27FC236}">
                <a16:creationId xmlns:a16="http://schemas.microsoft.com/office/drawing/2014/main" id="{C1652FA6-CBF9-42D8-BA02-DC25B128D414}"/>
              </a:ext>
            </a:extLst>
          </p:cNvPr>
          <p:cNvSpPr/>
          <p:nvPr userDrawn="1"/>
        </p:nvSpPr>
        <p:spPr>
          <a:xfrm>
            <a:off x="8064469" y="1333521"/>
            <a:ext cx="365855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3" name="Text Placeholder 4">
            <a:extLst>
              <a:ext uri="{FF2B5EF4-FFF2-40B4-BE49-F238E27FC236}">
                <a16:creationId xmlns:a16="http://schemas.microsoft.com/office/drawing/2014/main" id="{CE9F3094-5577-43C8-B418-97272DED92AC}"/>
              </a:ext>
            </a:extLst>
          </p:cNvPr>
          <p:cNvSpPr>
            <a:spLocks noGrp="1"/>
          </p:cNvSpPr>
          <p:nvPr>
            <p:ph type="body" sz="quarter" idx="18" hasCustomPrompt="1"/>
          </p:nvPr>
        </p:nvSpPr>
        <p:spPr>
          <a:xfrm>
            <a:off x="8064469" y="1344154"/>
            <a:ext cx="3658553" cy="365760"/>
          </a:xfrm>
        </p:spPr>
        <p:txBody>
          <a:bodyPr lIns="182880" tIns="64008" rIns="182880" bIns="64008" anchor="ctr">
            <a:noAutofit/>
          </a:bodyPr>
          <a:lstStyle>
            <a:lvl1pPr marL="0" indent="0" algn="ctr">
              <a:lnSpc>
                <a:spcPct val="90000"/>
              </a:lnSpc>
              <a:spcBef>
                <a:spcPts val="0"/>
              </a:spcBef>
              <a:spcAft>
                <a:spcPts val="0"/>
              </a:spcAft>
              <a:buNone/>
              <a:defRPr sz="21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4" name="Straight Connector 13">
            <a:extLst>
              <a:ext uri="{FF2B5EF4-FFF2-40B4-BE49-F238E27FC236}">
                <a16:creationId xmlns:a16="http://schemas.microsoft.com/office/drawing/2014/main" id="{AFA784BA-831C-44E1-9A5F-95746C3E9608}"/>
              </a:ext>
            </a:extLst>
          </p:cNvPr>
          <p:cNvCxnSpPr>
            <a:cxnSpLocks/>
          </p:cNvCxnSpPr>
          <p:nvPr userDrawn="1"/>
        </p:nvCxnSpPr>
        <p:spPr>
          <a:xfrm>
            <a:off x="8226516" y="1919671"/>
            <a:ext cx="3334461"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Text Placeholder 4">
            <a:extLst>
              <a:ext uri="{FF2B5EF4-FFF2-40B4-BE49-F238E27FC236}">
                <a16:creationId xmlns:a16="http://schemas.microsoft.com/office/drawing/2014/main" id="{BEF5E5E5-0E84-4995-95D7-048A1D11F309}"/>
              </a:ext>
            </a:extLst>
          </p:cNvPr>
          <p:cNvSpPr>
            <a:spLocks noGrp="1"/>
          </p:cNvSpPr>
          <p:nvPr>
            <p:ph type="body" sz="quarter" idx="19"/>
          </p:nvPr>
        </p:nvSpPr>
        <p:spPr>
          <a:xfrm>
            <a:off x="406660" y="2021853"/>
            <a:ext cx="3658553" cy="4389609"/>
          </a:xfrm>
        </p:spPr>
        <p:txBody>
          <a:bodyPr/>
          <a:lstStyle>
            <a:lvl1pPr>
              <a:buClr>
                <a:srgbClr val="00E1BE"/>
              </a:buClr>
              <a:defRPr/>
            </a:lvl1pPr>
            <a:lvl2pPr>
              <a:buClr>
                <a:srgbClr val="00E1BE"/>
              </a:buClr>
              <a:defRPr/>
            </a:lvl2pPr>
            <a:lvl3pPr>
              <a:buClr>
                <a:srgbClr val="00E1BE"/>
              </a:buClr>
              <a:defRPr/>
            </a:lvl3pPr>
            <a:lvl4pPr>
              <a:buClr>
                <a:srgbClr val="00E1BE"/>
              </a:buClr>
              <a:defRPr/>
            </a:lvl4pPr>
            <a:lvl5pPr>
              <a:buClr>
                <a:srgbClr val="00E1BE"/>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B87FBC4A-94FB-483D-8F66-C19CF1F391F4}"/>
              </a:ext>
            </a:extLst>
          </p:cNvPr>
          <p:cNvSpPr>
            <a:spLocks noGrp="1"/>
          </p:cNvSpPr>
          <p:nvPr>
            <p:ph type="body" sz="quarter" idx="20"/>
          </p:nvPr>
        </p:nvSpPr>
        <p:spPr>
          <a:xfrm>
            <a:off x="4235564" y="2021853"/>
            <a:ext cx="3658553" cy="4389613"/>
          </a:xfrm>
        </p:spPr>
        <p:txBody>
          <a:bodyPr/>
          <a:lstStyle>
            <a:lvl1pPr>
              <a:buClr>
                <a:srgbClr val="00E1BE"/>
              </a:buClr>
              <a:defRPr/>
            </a:lvl1pPr>
            <a:lvl2pPr>
              <a:buClr>
                <a:srgbClr val="00E1BE"/>
              </a:buClr>
              <a:defRPr/>
            </a:lvl2pPr>
            <a:lvl3pPr>
              <a:buClr>
                <a:srgbClr val="00E1BE"/>
              </a:buClr>
              <a:defRPr/>
            </a:lvl3pPr>
            <a:lvl4pPr>
              <a:buClr>
                <a:srgbClr val="00E1BE"/>
              </a:buClr>
              <a:defRPr/>
            </a:lvl4pPr>
            <a:lvl5pPr>
              <a:buClr>
                <a:srgbClr val="00E1BE"/>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0">
            <a:extLst>
              <a:ext uri="{FF2B5EF4-FFF2-40B4-BE49-F238E27FC236}">
                <a16:creationId xmlns:a16="http://schemas.microsoft.com/office/drawing/2014/main" id="{6387F20B-3C45-413C-BB00-3A0B3F44C370}"/>
              </a:ext>
            </a:extLst>
          </p:cNvPr>
          <p:cNvSpPr>
            <a:spLocks noGrp="1"/>
          </p:cNvSpPr>
          <p:nvPr>
            <p:ph type="body" sz="quarter" idx="21"/>
          </p:nvPr>
        </p:nvSpPr>
        <p:spPr>
          <a:xfrm>
            <a:off x="8064461" y="2021853"/>
            <a:ext cx="3658554" cy="4389609"/>
          </a:xfrm>
        </p:spPr>
        <p:txBody>
          <a:bodyPr/>
          <a:lstStyle>
            <a:lvl1pPr>
              <a:buClr>
                <a:srgbClr val="00E1BE"/>
              </a:buClr>
              <a:defRPr/>
            </a:lvl1pPr>
            <a:lvl2pPr>
              <a:buClr>
                <a:srgbClr val="00E1BE"/>
              </a:buClr>
              <a:defRPr/>
            </a:lvl2pPr>
            <a:lvl3pPr>
              <a:buClr>
                <a:srgbClr val="00E1BE"/>
              </a:buClr>
              <a:defRPr/>
            </a:lvl3pPr>
            <a:lvl4pPr>
              <a:buClr>
                <a:srgbClr val="00E1BE"/>
              </a:buClr>
              <a:defRPr/>
            </a:lvl4pPr>
            <a:lvl5pPr>
              <a:buClr>
                <a:srgbClr val="00E1BE"/>
              </a:buCl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4470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rgbClr val="00E1BE"/>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5" name="Rectangle 4">
            <a:extLst>
              <a:ext uri="{FF2B5EF4-FFF2-40B4-BE49-F238E27FC236}">
                <a16:creationId xmlns:a16="http://schemas.microsoft.com/office/drawing/2014/main" id="{370D521B-1303-4171-85C4-4E4937B3639F}"/>
              </a:ext>
            </a:extLst>
          </p:cNvPr>
          <p:cNvSpPr/>
          <p:nvPr userDrawn="1"/>
        </p:nvSpPr>
        <p:spPr>
          <a:xfrm>
            <a:off x="406661" y="1344154"/>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7" name="Text Placeholder 4">
            <a:extLst>
              <a:ext uri="{FF2B5EF4-FFF2-40B4-BE49-F238E27FC236}">
                <a16:creationId xmlns:a16="http://schemas.microsoft.com/office/drawing/2014/main" id="{861975B1-E245-4834-9252-7F37D887209C}"/>
              </a:ext>
            </a:extLst>
          </p:cNvPr>
          <p:cNvSpPr>
            <a:spLocks noGrp="1"/>
          </p:cNvSpPr>
          <p:nvPr>
            <p:ph type="body" sz="quarter" idx="14" hasCustomPrompt="1"/>
          </p:nvPr>
        </p:nvSpPr>
        <p:spPr>
          <a:xfrm>
            <a:off x="406661" y="1344154"/>
            <a:ext cx="2698183" cy="710484"/>
          </a:xfrm>
        </p:spPr>
        <p:txBody>
          <a:bodyPr lIns="137160" tIns="64008" rIns="137160" bIns="64008" anchor="b">
            <a:noAutofit/>
          </a:bodyPr>
          <a:lstStyle>
            <a:lvl1pPr marL="0" indent="0" algn="ctr">
              <a:lnSpc>
                <a:spcPct val="90000"/>
              </a:lnSpc>
              <a:spcBef>
                <a:spcPts val="0"/>
              </a:spcBef>
              <a:spcAft>
                <a:spcPts val="0"/>
              </a:spcAft>
              <a:buNone/>
              <a:defRPr sz="19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8" name="Straight Connector 7">
            <a:extLst>
              <a:ext uri="{FF2B5EF4-FFF2-40B4-BE49-F238E27FC236}">
                <a16:creationId xmlns:a16="http://schemas.microsoft.com/office/drawing/2014/main" id="{843A6DB1-D9BD-4799-AF13-451D8250EF45}"/>
              </a:ext>
            </a:extLst>
          </p:cNvPr>
          <p:cNvCxnSpPr>
            <a:cxnSpLocks/>
          </p:cNvCxnSpPr>
          <p:nvPr userDrawn="1"/>
        </p:nvCxnSpPr>
        <p:spPr>
          <a:xfrm>
            <a:off x="515708" y="2175703"/>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509D4CF-BD9E-4C12-82D1-C0CC489EFA07}"/>
              </a:ext>
            </a:extLst>
          </p:cNvPr>
          <p:cNvSpPr/>
          <p:nvPr userDrawn="1"/>
        </p:nvSpPr>
        <p:spPr>
          <a:xfrm>
            <a:off x="3279387" y="1344154"/>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0" name="Text Placeholder 4">
            <a:extLst>
              <a:ext uri="{FF2B5EF4-FFF2-40B4-BE49-F238E27FC236}">
                <a16:creationId xmlns:a16="http://schemas.microsoft.com/office/drawing/2014/main" id="{77849A42-88E1-43D0-8A91-5EC6D7161520}"/>
              </a:ext>
            </a:extLst>
          </p:cNvPr>
          <p:cNvSpPr>
            <a:spLocks noGrp="1"/>
          </p:cNvSpPr>
          <p:nvPr>
            <p:ph type="body" sz="quarter" idx="16" hasCustomPrompt="1"/>
          </p:nvPr>
        </p:nvSpPr>
        <p:spPr>
          <a:xfrm>
            <a:off x="3279387" y="1344154"/>
            <a:ext cx="2698183" cy="710484"/>
          </a:xfrm>
        </p:spPr>
        <p:txBody>
          <a:bodyPr lIns="137160" tIns="64008" rIns="137160" bIns="64008" anchor="b">
            <a:noAutofit/>
          </a:bodyPr>
          <a:lstStyle>
            <a:lvl1pPr marL="0" indent="0" algn="ctr">
              <a:lnSpc>
                <a:spcPct val="90000"/>
              </a:lnSpc>
              <a:spcBef>
                <a:spcPts val="0"/>
              </a:spcBef>
              <a:spcAft>
                <a:spcPts val="0"/>
              </a:spcAft>
              <a:buNone/>
              <a:defRPr sz="19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sp>
        <p:nvSpPr>
          <p:cNvPr id="11" name="Rectangle 10">
            <a:extLst>
              <a:ext uri="{FF2B5EF4-FFF2-40B4-BE49-F238E27FC236}">
                <a16:creationId xmlns:a16="http://schemas.microsoft.com/office/drawing/2014/main" id="{77CAD6FE-2487-4163-9B6C-79AAC7F4EEDE}"/>
              </a:ext>
            </a:extLst>
          </p:cNvPr>
          <p:cNvSpPr/>
          <p:nvPr userDrawn="1"/>
        </p:nvSpPr>
        <p:spPr>
          <a:xfrm>
            <a:off x="6152113" y="1344154"/>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2" name="Text Placeholder 4">
            <a:extLst>
              <a:ext uri="{FF2B5EF4-FFF2-40B4-BE49-F238E27FC236}">
                <a16:creationId xmlns:a16="http://schemas.microsoft.com/office/drawing/2014/main" id="{F6F0597E-1D8C-40E9-8C82-CD514542327A}"/>
              </a:ext>
            </a:extLst>
          </p:cNvPr>
          <p:cNvSpPr>
            <a:spLocks noGrp="1"/>
          </p:cNvSpPr>
          <p:nvPr>
            <p:ph type="body" sz="quarter" idx="18" hasCustomPrompt="1"/>
          </p:nvPr>
        </p:nvSpPr>
        <p:spPr>
          <a:xfrm>
            <a:off x="6152113" y="1344154"/>
            <a:ext cx="2698183" cy="710484"/>
          </a:xfrm>
        </p:spPr>
        <p:txBody>
          <a:bodyPr lIns="137160" tIns="64008" rIns="137160" bIns="64008" anchor="b">
            <a:noAutofit/>
          </a:bodyPr>
          <a:lstStyle>
            <a:lvl1pPr marL="0" indent="0" algn="ctr">
              <a:lnSpc>
                <a:spcPct val="90000"/>
              </a:lnSpc>
              <a:spcBef>
                <a:spcPts val="0"/>
              </a:spcBef>
              <a:spcAft>
                <a:spcPts val="0"/>
              </a:spcAft>
              <a:buNone/>
              <a:defRPr sz="19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sp>
        <p:nvSpPr>
          <p:cNvPr id="13" name="Rectangle 12">
            <a:extLst>
              <a:ext uri="{FF2B5EF4-FFF2-40B4-BE49-F238E27FC236}">
                <a16:creationId xmlns:a16="http://schemas.microsoft.com/office/drawing/2014/main" id="{C098401D-C9B2-4AFD-BF27-B76DF8E48D8C}"/>
              </a:ext>
            </a:extLst>
          </p:cNvPr>
          <p:cNvSpPr/>
          <p:nvPr userDrawn="1"/>
        </p:nvSpPr>
        <p:spPr>
          <a:xfrm>
            <a:off x="9024833" y="1344154"/>
            <a:ext cx="2698183" cy="506729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4" name="Text Placeholder 4">
            <a:extLst>
              <a:ext uri="{FF2B5EF4-FFF2-40B4-BE49-F238E27FC236}">
                <a16:creationId xmlns:a16="http://schemas.microsoft.com/office/drawing/2014/main" id="{8224D718-7D8A-45FF-8ABA-B24A8C759DCA}"/>
              </a:ext>
            </a:extLst>
          </p:cNvPr>
          <p:cNvSpPr>
            <a:spLocks noGrp="1"/>
          </p:cNvSpPr>
          <p:nvPr>
            <p:ph type="body" sz="quarter" idx="20" hasCustomPrompt="1"/>
          </p:nvPr>
        </p:nvSpPr>
        <p:spPr>
          <a:xfrm>
            <a:off x="9024833" y="1344154"/>
            <a:ext cx="2698183" cy="710484"/>
          </a:xfrm>
        </p:spPr>
        <p:txBody>
          <a:bodyPr lIns="137160" tIns="64008" rIns="137160" bIns="64008" anchor="b">
            <a:noAutofit/>
          </a:bodyPr>
          <a:lstStyle>
            <a:lvl1pPr marL="0" indent="0" algn="ctr">
              <a:lnSpc>
                <a:spcPct val="90000"/>
              </a:lnSpc>
              <a:spcBef>
                <a:spcPts val="0"/>
              </a:spcBef>
              <a:spcAft>
                <a:spcPts val="0"/>
              </a:spcAft>
              <a:buNone/>
              <a:defRPr sz="19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5" name="Straight Connector 14">
            <a:extLst>
              <a:ext uri="{FF2B5EF4-FFF2-40B4-BE49-F238E27FC236}">
                <a16:creationId xmlns:a16="http://schemas.microsoft.com/office/drawing/2014/main" id="{169601D0-043B-454E-A7A6-9AA15CC88DC7}"/>
              </a:ext>
            </a:extLst>
          </p:cNvPr>
          <p:cNvCxnSpPr>
            <a:cxnSpLocks/>
          </p:cNvCxnSpPr>
          <p:nvPr userDrawn="1"/>
        </p:nvCxnSpPr>
        <p:spPr>
          <a:xfrm>
            <a:off x="3388434" y="2175703"/>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385A246-89F1-48EA-AC79-95C29457CEC6}"/>
              </a:ext>
            </a:extLst>
          </p:cNvPr>
          <p:cNvCxnSpPr>
            <a:cxnSpLocks/>
          </p:cNvCxnSpPr>
          <p:nvPr userDrawn="1"/>
        </p:nvCxnSpPr>
        <p:spPr>
          <a:xfrm>
            <a:off x="6261160" y="2175703"/>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17A8803B-C5FF-42B7-AFAF-5AAB4EF3882A}"/>
              </a:ext>
            </a:extLst>
          </p:cNvPr>
          <p:cNvCxnSpPr>
            <a:cxnSpLocks/>
          </p:cNvCxnSpPr>
          <p:nvPr userDrawn="1"/>
        </p:nvCxnSpPr>
        <p:spPr>
          <a:xfrm>
            <a:off x="9133888" y="2175703"/>
            <a:ext cx="2480074"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4">
            <a:extLst>
              <a:ext uri="{FF2B5EF4-FFF2-40B4-BE49-F238E27FC236}">
                <a16:creationId xmlns:a16="http://schemas.microsoft.com/office/drawing/2014/main" id="{0DBA332D-B183-406B-B68E-6FF7ABF4851F}"/>
              </a:ext>
            </a:extLst>
          </p:cNvPr>
          <p:cNvSpPr>
            <a:spLocks noGrp="1"/>
          </p:cNvSpPr>
          <p:nvPr>
            <p:ph type="body" sz="quarter" idx="21"/>
          </p:nvPr>
        </p:nvSpPr>
        <p:spPr>
          <a:xfrm>
            <a:off x="406653" y="2296783"/>
            <a:ext cx="2698182" cy="4114683"/>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33D9A91A-B9C7-498B-92BC-8A79C8FF7736}"/>
              </a:ext>
            </a:extLst>
          </p:cNvPr>
          <p:cNvSpPr>
            <a:spLocks noGrp="1"/>
          </p:cNvSpPr>
          <p:nvPr>
            <p:ph type="body" sz="quarter" idx="22"/>
          </p:nvPr>
        </p:nvSpPr>
        <p:spPr>
          <a:xfrm>
            <a:off x="3279385" y="2296783"/>
            <a:ext cx="2698185" cy="4114683"/>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2">
            <a:extLst>
              <a:ext uri="{FF2B5EF4-FFF2-40B4-BE49-F238E27FC236}">
                <a16:creationId xmlns:a16="http://schemas.microsoft.com/office/drawing/2014/main" id="{79DCE0B8-35A8-4268-86AC-E00306BFDA15}"/>
              </a:ext>
            </a:extLst>
          </p:cNvPr>
          <p:cNvSpPr>
            <a:spLocks noGrp="1"/>
          </p:cNvSpPr>
          <p:nvPr>
            <p:ph type="body" sz="quarter" idx="23"/>
          </p:nvPr>
        </p:nvSpPr>
        <p:spPr>
          <a:xfrm>
            <a:off x="6152113" y="2296784"/>
            <a:ext cx="2698183" cy="4114683"/>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5">
            <a:extLst>
              <a:ext uri="{FF2B5EF4-FFF2-40B4-BE49-F238E27FC236}">
                <a16:creationId xmlns:a16="http://schemas.microsoft.com/office/drawing/2014/main" id="{341B1183-6CAF-4B31-BB5C-9AF1D61FD27E}"/>
              </a:ext>
            </a:extLst>
          </p:cNvPr>
          <p:cNvSpPr>
            <a:spLocks noGrp="1"/>
          </p:cNvSpPr>
          <p:nvPr>
            <p:ph type="body" sz="quarter" idx="24"/>
          </p:nvPr>
        </p:nvSpPr>
        <p:spPr>
          <a:xfrm>
            <a:off x="9025157" y="2296783"/>
            <a:ext cx="2697866" cy="4114683"/>
          </a:xfrm>
        </p:spPr>
        <p:txBody>
          <a:bodyPr/>
          <a:lstStyle>
            <a:lvl1pPr marL="342179" indent="-342179">
              <a:buClr>
                <a:srgbClr val="00E1BE"/>
              </a:buClr>
              <a:buFont typeface="Arial" panose="020B0604020202020204" pitchFamily="34" charset="0"/>
              <a:buChar char="•"/>
              <a:defRPr/>
            </a:lvl1pPr>
            <a:lvl2pPr marL="741390" indent="-285148">
              <a:buClr>
                <a:srgbClr val="00E1BE"/>
              </a:buClr>
              <a:buFont typeface="Arial" panose="020B0604020202020204" pitchFamily="34" charset="0"/>
              <a:buChar char="•"/>
              <a:defRPr/>
            </a:lvl2pPr>
            <a:lvl3pPr marL="1140602" indent="-228120">
              <a:buClr>
                <a:srgbClr val="00E1BE"/>
              </a:buClr>
              <a:buFont typeface="Arial" panose="020B0604020202020204" pitchFamily="34" charset="0"/>
              <a:buChar char="•"/>
              <a:defRPr/>
            </a:lvl3pPr>
            <a:lvl4pPr marL="1596843" indent="-228120">
              <a:buClr>
                <a:srgbClr val="00E1BE"/>
              </a:buClr>
              <a:buFont typeface="Arial" panose="020B0604020202020204" pitchFamily="34" charset="0"/>
              <a:buChar char="•"/>
              <a:defRPr/>
            </a:lvl4pPr>
            <a:lvl5pPr marL="2053084" indent="-228120">
              <a:buClr>
                <a:srgbClr val="00E1BE"/>
              </a:buClr>
              <a:buFont typeface="Arial" panose="020B0604020202020204"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65466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 grid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3"/>
            <a:ext cx="9154433" cy="315704"/>
          </a:xfrm>
        </p:spPr>
        <p:txBody>
          <a:bodyPr/>
          <a:lstStyle>
            <a:lvl1pPr marL="100374">
              <a:spcBef>
                <a:spcPts val="0"/>
              </a:spcBef>
              <a:defRPr sz="1600" baseline="0">
                <a:solidFill>
                  <a:srgbClr val="00E1BE"/>
                </a:solidFill>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3" b="1">
                <a:solidFill>
                  <a:schemeClr val="accent5"/>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5" name="Rectangle 4">
            <a:extLst>
              <a:ext uri="{FF2B5EF4-FFF2-40B4-BE49-F238E27FC236}">
                <a16:creationId xmlns:a16="http://schemas.microsoft.com/office/drawing/2014/main" id="{F9291F83-D3CA-43CD-802F-A6ACFC2231AE}"/>
              </a:ext>
            </a:extLst>
          </p:cNvPr>
          <p:cNvSpPr/>
          <p:nvPr userDrawn="1"/>
        </p:nvSpPr>
        <p:spPr>
          <a:xfrm>
            <a:off x="406660" y="4042976"/>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7" name="Rectangle 6">
            <a:extLst>
              <a:ext uri="{FF2B5EF4-FFF2-40B4-BE49-F238E27FC236}">
                <a16:creationId xmlns:a16="http://schemas.microsoft.com/office/drawing/2014/main" id="{CC884984-D2E4-44E9-9E42-14FE290CE52B}"/>
              </a:ext>
            </a:extLst>
          </p:cNvPr>
          <p:cNvSpPr/>
          <p:nvPr userDrawn="1"/>
        </p:nvSpPr>
        <p:spPr>
          <a:xfrm>
            <a:off x="6234431" y="4042976"/>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8" name="Rectangle 7">
            <a:extLst>
              <a:ext uri="{FF2B5EF4-FFF2-40B4-BE49-F238E27FC236}">
                <a16:creationId xmlns:a16="http://schemas.microsoft.com/office/drawing/2014/main" id="{B4394EAB-12DA-495E-B74F-C668571E824D}"/>
              </a:ext>
            </a:extLst>
          </p:cNvPr>
          <p:cNvSpPr/>
          <p:nvPr userDrawn="1"/>
        </p:nvSpPr>
        <p:spPr>
          <a:xfrm>
            <a:off x="406660" y="1341788"/>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9" name="Text Placeholder 4">
            <a:extLst>
              <a:ext uri="{FF2B5EF4-FFF2-40B4-BE49-F238E27FC236}">
                <a16:creationId xmlns:a16="http://schemas.microsoft.com/office/drawing/2014/main" id="{98564E6E-46EE-465E-BFCB-D3CFCD92BAE0}"/>
              </a:ext>
            </a:extLst>
          </p:cNvPr>
          <p:cNvSpPr>
            <a:spLocks noGrp="1"/>
          </p:cNvSpPr>
          <p:nvPr>
            <p:ph type="body" sz="quarter" idx="14" hasCustomPrompt="1"/>
          </p:nvPr>
        </p:nvSpPr>
        <p:spPr>
          <a:xfrm>
            <a:off x="406660" y="1355060"/>
            <a:ext cx="5487829" cy="502920"/>
          </a:xfrm>
        </p:spPr>
        <p:txBody>
          <a:bodyPr lIns="182880" tIns="45720" rIns="182880" bIns="45720" anchor="b">
            <a:noAutofit/>
          </a:bodyPr>
          <a:lstStyle>
            <a:lvl1pPr marL="0" indent="0" algn="ctr">
              <a:lnSpc>
                <a:spcPct val="90000"/>
              </a:lnSpc>
              <a:spcBef>
                <a:spcPts val="0"/>
              </a:spcBef>
              <a:spcAft>
                <a:spcPts val="0"/>
              </a:spcAft>
              <a:buNone/>
              <a:defRPr sz="17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0" name="Straight Connector 9">
            <a:extLst>
              <a:ext uri="{FF2B5EF4-FFF2-40B4-BE49-F238E27FC236}">
                <a16:creationId xmlns:a16="http://schemas.microsoft.com/office/drawing/2014/main" id="{25781AA4-91F6-407B-A996-9D0B24F0CC2F}"/>
              </a:ext>
            </a:extLst>
          </p:cNvPr>
          <p:cNvCxnSpPr>
            <a:cxnSpLocks/>
          </p:cNvCxnSpPr>
          <p:nvPr userDrawn="1"/>
        </p:nvCxnSpPr>
        <p:spPr>
          <a:xfrm>
            <a:off x="584764" y="1975218"/>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8045D0-A912-4C33-B349-9DE83E32F8E7}"/>
              </a:ext>
            </a:extLst>
          </p:cNvPr>
          <p:cNvSpPr/>
          <p:nvPr userDrawn="1"/>
        </p:nvSpPr>
        <p:spPr>
          <a:xfrm>
            <a:off x="6234431" y="1341788"/>
            <a:ext cx="5487829" cy="237079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a:p>
        </p:txBody>
      </p:sp>
      <p:sp>
        <p:nvSpPr>
          <p:cNvPr id="12" name="Text Placeholder 4">
            <a:extLst>
              <a:ext uri="{FF2B5EF4-FFF2-40B4-BE49-F238E27FC236}">
                <a16:creationId xmlns:a16="http://schemas.microsoft.com/office/drawing/2014/main" id="{AF47ABBE-1895-44EE-B878-931DB1918385}"/>
              </a:ext>
            </a:extLst>
          </p:cNvPr>
          <p:cNvSpPr>
            <a:spLocks noGrp="1"/>
          </p:cNvSpPr>
          <p:nvPr>
            <p:ph type="body" sz="quarter" idx="16" hasCustomPrompt="1"/>
          </p:nvPr>
        </p:nvSpPr>
        <p:spPr>
          <a:xfrm>
            <a:off x="6234431" y="1355060"/>
            <a:ext cx="5487829" cy="502920"/>
          </a:xfrm>
        </p:spPr>
        <p:txBody>
          <a:bodyPr lIns="182880" tIns="45720" rIns="182880" bIns="45720" anchor="b">
            <a:noAutofit/>
          </a:bodyPr>
          <a:lstStyle>
            <a:lvl1pPr marL="0" indent="0" algn="ctr">
              <a:lnSpc>
                <a:spcPct val="90000"/>
              </a:lnSpc>
              <a:spcBef>
                <a:spcPts val="0"/>
              </a:spcBef>
              <a:spcAft>
                <a:spcPts val="0"/>
              </a:spcAft>
              <a:buNone/>
              <a:defRPr sz="17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3" name="Straight Connector 12">
            <a:extLst>
              <a:ext uri="{FF2B5EF4-FFF2-40B4-BE49-F238E27FC236}">
                <a16:creationId xmlns:a16="http://schemas.microsoft.com/office/drawing/2014/main" id="{01E01FF7-BE13-406A-B7E2-59C3643919BB}"/>
              </a:ext>
            </a:extLst>
          </p:cNvPr>
          <p:cNvCxnSpPr>
            <a:cxnSpLocks/>
          </p:cNvCxnSpPr>
          <p:nvPr userDrawn="1"/>
        </p:nvCxnSpPr>
        <p:spPr>
          <a:xfrm>
            <a:off x="6412535" y="1975218"/>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 Placeholder 4">
            <a:extLst>
              <a:ext uri="{FF2B5EF4-FFF2-40B4-BE49-F238E27FC236}">
                <a16:creationId xmlns:a16="http://schemas.microsoft.com/office/drawing/2014/main" id="{59243540-8760-4AD8-991D-D531356EFF45}"/>
              </a:ext>
            </a:extLst>
          </p:cNvPr>
          <p:cNvSpPr>
            <a:spLocks noGrp="1"/>
          </p:cNvSpPr>
          <p:nvPr>
            <p:ph type="body" sz="quarter" idx="18" hasCustomPrompt="1"/>
          </p:nvPr>
        </p:nvSpPr>
        <p:spPr>
          <a:xfrm>
            <a:off x="406660" y="4042976"/>
            <a:ext cx="5487829" cy="502920"/>
          </a:xfrm>
        </p:spPr>
        <p:txBody>
          <a:bodyPr lIns="182880" tIns="45720" rIns="182880" bIns="45720" anchor="b">
            <a:noAutofit/>
          </a:bodyPr>
          <a:lstStyle>
            <a:lvl1pPr marL="0" indent="0" algn="ctr">
              <a:lnSpc>
                <a:spcPct val="90000"/>
              </a:lnSpc>
              <a:spcBef>
                <a:spcPts val="0"/>
              </a:spcBef>
              <a:spcAft>
                <a:spcPts val="0"/>
              </a:spcAft>
              <a:buNone/>
              <a:defRPr sz="17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5" name="Straight Connector 14">
            <a:extLst>
              <a:ext uri="{FF2B5EF4-FFF2-40B4-BE49-F238E27FC236}">
                <a16:creationId xmlns:a16="http://schemas.microsoft.com/office/drawing/2014/main" id="{2424F401-7285-414E-A9EF-E518E7FE0CC4}"/>
              </a:ext>
            </a:extLst>
          </p:cNvPr>
          <p:cNvCxnSpPr>
            <a:cxnSpLocks/>
          </p:cNvCxnSpPr>
          <p:nvPr userDrawn="1"/>
        </p:nvCxnSpPr>
        <p:spPr>
          <a:xfrm>
            <a:off x="584764" y="4663133"/>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6" name="Text Placeholder 4">
            <a:extLst>
              <a:ext uri="{FF2B5EF4-FFF2-40B4-BE49-F238E27FC236}">
                <a16:creationId xmlns:a16="http://schemas.microsoft.com/office/drawing/2014/main" id="{D4C7420E-1A61-47F9-81A1-CC83AC0362EC}"/>
              </a:ext>
            </a:extLst>
          </p:cNvPr>
          <p:cNvSpPr>
            <a:spLocks noGrp="1"/>
          </p:cNvSpPr>
          <p:nvPr>
            <p:ph type="body" sz="quarter" idx="20" hasCustomPrompt="1"/>
          </p:nvPr>
        </p:nvSpPr>
        <p:spPr>
          <a:xfrm>
            <a:off x="6234431" y="4042976"/>
            <a:ext cx="5487829" cy="502920"/>
          </a:xfrm>
        </p:spPr>
        <p:txBody>
          <a:bodyPr lIns="182880" tIns="45720" rIns="182880" bIns="45720" anchor="b">
            <a:noAutofit/>
          </a:bodyPr>
          <a:lstStyle>
            <a:lvl1pPr marL="0" indent="0" algn="ctr">
              <a:lnSpc>
                <a:spcPct val="90000"/>
              </a:lnSpc>
              <a:spcBef>
                <a:spcPts val="0"/>
              </a:spcBef>
              <a:spcAft>
                <a:spcPts val="0"/>
              </a:spcAft>
              <a:buNone/>
              <a:defRPr sz="1793" b="1">
                <a:solidFill>
                  <a:schemeClr val="accent5"/>
                </a:solidFill>
              </a:defRPr>
            </a:lvl1pPr>
            <a:lvl2pPr marL="232873" indent="-232873">
              <a:spcBef>
                <a:spcPts val="0"/>
              </a:spcBef>
              <a:spcAft>
                <a:spcPts val="600"/>
              </a:spcAft>
              <a:buFont typeface="Arial" panose="020B0604020202020204" pitchFamily="34" charset="0"/>
              <a:buChar char="•"/>
              <a:defRPr sz="1793"/>
            </a:lvl2pPr>
            <a:lvl3pPr marL="565548" indent="-231290">
              <a:spcBef>
                <a:spcPts val="200"/>
              </a:spcBef>
              <a:spcAft>
                <a:spcPts val="600"/>
              </a:spcAft>
              <a:buFont typeface="Calibri" panose="020F0502020204030204" pitchFamily="34" charset="0"/>
              <a:buChar char="–"/>
              <a:defRPr sz="1793"/>
            </a:lvl3pPr>
            <a:lvl4pPr marL="912482" indent="-231290">
              <a:spcBef>
                <a:spcPts val="200"/>
              </a:spcBef>
              <a:spcAft>
                <a:spcPts val="600"/>
              </a:spcAft>
              <a:buFont typeface="Arial" panose="020B0604020202020204" pitchFamily="34" charset="0"/>
              <a:buChar char="•"/>
              <a:defRPr sz="1793"/>
            </a:lvl4pPr>
            <a:lvl5pPr marL="1259415" indent="-231290">
              <a:spcBef>
                <a:spcPts val="200"/>
              </a:spcBef>
              <a:spcAft>
                <a:spcPts val="600"/>
              </a:spcAft>
              <a:buFont typeface="Calibri" panose="020F0502020204030204" pitchFamily="34" charset="0"/>
              <a:buChar char="–"/>
              <a:defRPr sz="1793"/>
            </a:lvl5pPr>
          </a:lstStyle>
          <a:p>
            <a:pPr lvl="0"/>
            <a:r>
              <a:rPr lang="en-US"/>
              <a:t>Add title here</a:t>
            </a:r>
          </a:p>
        </p:txBody>
      </p:sp>
      <p:cxnSp>
        <p:nvCxnSpPr>
          <p:cNvPr id="18" name="Straight Connector 17">
            <a:extLst>
              <a:ext uri="{FF2B5EF4-FFF2-40B4-BE49-F238E27FC236}">
                <a16:creationId xmlns:a16="http://schemas.microsoft.com/office/drawing/2014/main" id="{D1E935EB-CA1D-4BBE-B6FC-C0B5C6FF8687}"/>
              </a:ext>
            </a:extLst>
          </p:cNvPr>
          <p:cNvCxnSpPr>
            <a:cxnSpLocks/>
          </p:cNvCxnSpPr>
          <p:nvPr userDrawn="1"/>
        </p:nvCxnSpPr>
        <p:spPr>
          <a:xfrm>
            <a:off x="6412535" y="4663133"/>
            <a:ext cx="5131623"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9" name="Text Placeholder 4">
            <a:extLst>
              <a:ext uri="{FF2B5EF4-FFF2-40B4-BE49-F238E27FC236}">
                <a16:creationId xmlns:a16="http://schemas.microsoft.com/office/drawing/2014/main" id="{F280267B-C134-4EC0-ADC8-78C868DE2773}"/>
              </a:ext>
            </a:extLst>
          </p:cNvPr>
          <p:cNvSpPr>
            <a:spLocks noGrp="1"/>
          </p:cNvSpPr>
          <p:nvPr>
            <p:ph type="body" sz="quarter" idx="21"/>
          </p:nvPr>
        </p:nvSpPr>
        <p:spPr>
          <a:xfrm>
            <a:off x="406660" y="2092455"/>
            <a:ext cx="5487829" cy="1620124"/>
          </a:xfrm>
        </p:spPr>
        <p:txBody>
          <a:bodyPr>
            <a:noAutofit/>
          </a:bodyPr>
          <a:lstStyle>
            <a:lvl1pPr marL="342179" indent="-342179">
              <a:buClr>
                <a:srgbClr val="00E1BE"/>
              </a:buClr>
              <a:buFont typeface="Arial" panose="020B0604020202020204" pitchFamily="34" charset="0"/>
              <a:buChar char="•"/>
              <a:defRPr sz="1793"/>
            </a:lvl1pPr>
            <a:lvl2pPr marL="741390" indent="-285148">
              <a:buClr>
                <a:srgbClr val="00E1BE"/>
              </a:buClr>
              <a:buFont typeface="Arial" panose="020B0604020202020204" pitchFamily="34" charset="0"/>
              <a:buChar char="•"/>
              <a:defRPr sz="1600"/>
            </a:lvl2pPr>
            <a:lvl3pPr marL="1140602" indent="-228120">
              <a:buClr>
                <a:srgbClr val="00E1BE"/>
              </a:buClr>
              <a:buFont typeface="Arial" panose="020B0604020202020204" pitchFamily="34" charset="0"/>
              <a:buChar char="•"/>
              <a:defRPr sz="1400"/>
            </a:lvl3pPr>
            <a:lvl4pPr marL="1596843" indent="-228120">
              <a:buClr>
                <a:srgbClr val="00E1BE"/>
              </a:buClr>
              <a:buFont typeface="Arial" panose="020B0604020202020204" pitchFamily="34" charset="0"/>
              <a:buChar char="•"/>
              <a:defRPr sz="1200"/>
            </a:lvl4pPr>
            <a:lvl5pPr marL="2053084" indent="-228120">
              <a:buClr>
                <a:srgbClr val="00E1BE"/>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7">
            <a:extLst>
              <a:ext uri="{FF2B5EF4-FFF2-40B4-BE49-F238E27FC236}">
                <a16:creationId xmlns:a16="http://schemas.microsoft.com/office/drawing/2014/main" id="{C2EFB18E-E045-4FDC-93FF-7B7C5C027937}"/>
              </a:ext>
            </a:extLst>
          </p:cNvPr>
          <p:cNvSpPr>
            <a:spLocks noGrp="1"/>
          </p:cNvSpPr>
          <p:nvPr>
            <p:ph type="body" sz="quarter" idx="22"/>
          </p:nvPr>
        </p:nvSpPr>
        <p:spPr>
          <a:xfrm>
            <a:off x="6234431" y="2092455"/>
            <a:ext cx="5487829" cy="1620124"/>
          </a:xfrm>
        </p:spPr>
        <p:txBody>
          <a:bodyPr>
            <a:noAutofit/>
          </a:bodyPr>
          <a:lstStyle>
            <a:lvl1pPr marL="342179" indent="-342179">
              <a:buClr>
                <a:srgbClr val="00E1BE"/>
              </a:buClr>
              <a:buFont typeface="Arial" panose="020B0604020202020204" pitchFamily="34" charset="0"/>
              <a:buChar char="•"/>
              <a:defRPr sz="1793"/>
            </a:lvl1pPr>
            <a:lvl2pPr marL="741390" indent="-285148">
              <a:buClr>
                <a:srgbClr val="00E1BE"/>
              </a:buClr>
              <a:buFont typeface="Arial" panose="020B0604020202020204" pitchFamily="34" charset="0"/>
              <a:buChar char="•"/>
              <a:defRPr sz="1600"/>
            </a:lvl2pPr>
            <a:lvl3pPr marL="1140602" indent="-228120">
              <a:buClr>
                <a:srgbClr val="00E1BE"/>
              </a:buClr>
              <a:buFont typeface="Arial" panose="020B0604020202020204" pitchFamily="34" charset="0"/>
              <a:buChar char="•"/>
              <a:defRPr sz="1400"/>
            </a:lvl3pPr>
            <a:lvl4pPr marL="1596843" indent="-228120">
              <a:buClr>
                <a:srgbClr val="00E1BE"/>
              </a:buClr>
              <a:buFont typeface="Arial" panose="020B0604020202020204" pitchFamily="34" charset="0"/>
              <a:buChar char="•"/>
              <a:defRPr sz="1200"/>
            </a:lvl4pPr>
            <a:lvl5pPr marL="2053084" indent="-228120">
              <a:buClr>
                <a:srgbClr val="00E1BE"/>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0">
            <a:extLst>
              <a:ext uri="{FF2B5EF4-FFF2-40B4-BE49-F238E27FC236}">
                <a16:creationId xmlns:a16="http://schemas.microsoft.com/office/drawing/2014/main" id="{5AC6E750-46CD-4713-A06D-C3FBEFCD5D5D}"/>
              </a:ext>
            </a:extLst>
          </p:cNvPr>
          <p:cNvSpPr>
            <a:spLocks noGrp="1"/>
          </p:cNvSpPr>
          <p:nvPr>
            <p:ph type="body" sz="quarter" idx="23"/>
          </p:nvPr>
        </p:nvSpPr>
        <p:spPr>
          <a:xfrm>
            <a:off x="6234431" y="4775494"/>
            <a:ext cx="5487829" cy="1638272"/>
          </a:xfrm>
        </p:spPr>
        <p:txBody>
          <a:bodyPr>
            <a:noAutofit/>
          </a:bodyPr>
          <a:lstStyle>
            <a:lvl1pPr marL="342179" indent="-342179">
              <a:buClr>
                <a:srgbClr val="00E1BE"/>
              </a:buClr>
              <a:buFont typeface="Arial" panose="020B0604020202020204" pitchFamily="34" charset="0"/>
              <a:buChar char="•"/>
              <a:defRPr sz="1793"/>
            </a:lvl1pPr>
            <a:lvl2pPr marL="741390" indent="-285148">
              <a:buClr>
                <a:srgbClr val="00E1BE"/>
              </a:buClr>
              <a:buFont typeface="Arial" panose="020B0604020202020204" pitchFamily="34" charset="0"/>
              <a:buChar char="•"/>
              <a:defRPr sz="1600"/>
            </a:lvl2pPr>
            <a:lvl3pPr marL="1140602" indent="-228120">
              <a:buClr>
                <a:srgbClr val="00E1BE"/>
              </a:buClr>
              <a:buFont typeface="Arial" panose="020B0604020202020204" pitchFamily="34" charset="0"/>
              <a:buChar char="•"/>
              <a:defRPr sz="1400"/>
            </a:lvl3pPr>
            <a:lvl4pPr marL="1596843" indent="-228120">
              <a:buClr>
                <a:srgbClr val="00E1BE"/>
              </a:buClr>
              <a:buFont typeface="Arial" panose="020B0604020202020204" pitchFamily="34" charset="0"/>
              <a:buChar char="•"/>
              <a:defRPr sz="1200"/>
            </a:lvl4pPr>
            <a:lvl5pPr marL="2053084" indent="-228120">
              <a:buClr>
                <a:srgbClr val="00E1BE"/>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2">
            <a:extLst>
              <a:ext uri="{FF2B5EF4-FFF2-40B4-BE49-F238E27FC236}">
                <a16:creationId xmlns:a16="http://schemas.microsoft.com/office/drawing/2014/main" id="{854C7076-A2FF-44A9-8E40-8CD411A0FEDF}"/>
              </a:ext>
            </a:extLst>
          </p:cNvPr>
          <p:cNvSpPr>
            <a:spLocks noGrp="1"/>
          </p:cNvSpPr>
          <p:nvPr>
            <p:ph type="body" sz="quarter" idx="24"/>
          </p:nvPr>
        </p:nvSpPr>
        <p:spPr>
          <a:xfrm>
            <a:off x="406660" y="4780385"/>
            <a:ext cx="5487829" cy="1633395"/>
          </a:xfrm>
        </p:spPr>
        <p:txBody>
          <a:bodyPr>
            <a:noAutofit/>
          </a:bodyPr>
          <a:lstStyle>
            <a:lvl1pPr marL="342179" indent="-342179">
              <a:buClr>
                <a:srgbClr val="00E1BE"/>
              </a:buClr>
              <a:buFont typeface="Arial" panose="020B0604020202020204" pitchFamily="34" charset="0"/>
              <a:buChar char="•"/>
              <a:defRPr sz="1793"/>
            </a:lvl1pPr>
            <a:lvl2pPr marL="741390" indent="-285148">
              <a:buClr>
                <a:srgbClr val="00E1BE"/>
              </a:buClr>
              <a:buFont typeface="Arial" panose="020B0604020202020204" pitchFamily="34" charset="0"/>
              <a:buChar char="•"/>
              <a:defRPr sz="1600"/>
            </a:lvl2pPr>
            <a:lvl3pPr marL="1140602" indent="-228120">
              <a:buClr>
                <a:srgbClr val="00E1BE"/>
              </a:buClr>
              <a:buFont typeface="Arial" panose="020B0604020202020204" pitchFamily="34" charset="0"/>
              <a:buChar char="•"/>
              <a:defRPr sz="1400"/>
            </a:lvl3pPr>
            <a:lvl4pPr marL="1596843" indent="-228120">
              <a:buClr>
                <a:srgbClr val="00E1BE"/>
              </a:buClr>
              <a:buFont typeface="Arial" panose="020B0604020202020204" pitchFamily="34" charset="0"/>
              <a:buChar char="•"/>
              <a:defRPr sz="1200"/>
            </a:lvl4pPr>
            <a:lvl5pPr marL="2053084" indent="-228120">
              <a:buClr>
                <a:srgbClr val="00E1BE"/>
              </a:buClr>
              <a:buFont typeface="Arial" panose="020B0604020202020204" pitchFamily="34" charset="0"/>
              <a:buChar cha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60935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Image on left">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8188243" y="1409706"/>
            <a:ext cx="3564801" cy="1009033"/>
          </a:xfrm>
        </p:spPr>
        <p:txBody>
          <a:bodyPr lIns="0" tIns="0" rIns="0" bIns="0" anchor="b">
            <a:noAutofit/>
          </a:bodyPr>
          <a:lstStyle>
            <a:lvl1pPr marL="0" indent="0">
              <a:lnSpc>
                <a:spcPct val="90000"/>
              </a:lnSpc>
              <a:spcBef>
                <a:spcPts val="0"/>
              </a:spcBef>
              <a:spcAft>
                <a:spcPts val="0"/>
              </a:spcAft>
              <a:buNone/>
              <a:defRPr sz="31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Text placement on the right with images…</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8188243" y="2568887"/>
            <a:ext cx="3564801" cy="640080"/>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10" name="Text Placeholder 4">
            <a:extLst>
              <a:ext uri="{FF2B5EF4-FFF2-40B4-BE49-F238E27FC236}">
                <a16:creationId xmlns:a16="http://schemas.microsoft.com/office/drawing/2014/main" id="{D083492D-9303-43AC-B776-BB4E216D25FC}"/>
              </a:ext>
            </a:extLst>
          </p:cNvPr>
          <p:cNvSpPr>
            <a:spLocks noGrp="1"/>
          </p:cNvSpPr>
          <p:nvPr>
            <p:ph type="body" sz="quarter" idx="13" hasCustomPrompt="1"/>
          </p:nvPr>
        </p:nvSpPr>
        <p:spPr>
          <a:xfrm>
            <a:off x="8188235" y="3302094"/>
            <a:ext cx="3567089" cy="2982173"/>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7" name="TextBox 6">
            <a:extLst>
              <a:ext uri="{FF2B5EF4-FFF2-40B4-BE49-F238E27FC236}">
                <a16:creationId xmlns:a16="http://schemas.microsoft.com/office/drawing/2014/main" id="{627C5B98-7084-40B5-BEB1-C88745735293}"/>
              </a:ext>
            </a:extLst>
          </p:cNvPr>
          <p:cNvSpPr txBox="1"/>
          <p:nvPr userDrawn="1"/>
        </p:nvSpPr>
        <p:spPr>
          <a:xfrm>
            <a:off x="11470597" y="6596679"/>
            <a:ext cx="282440" cy="166614"/>
          </a:xfrm>
          <a:prstGeom prst="rect">
            <a:avLst/>
          </a:prstGeom>
          <a:noFill/>
        </p:spPr>
        <p:txBody>
          <a:bodyPr wrap="square" lIns="0" tIns="0" rIns="0" bIns="0" rtlCol="0" anchor="ctr">
            <a:noAutofit/>
          </a:bodyPr>
          <a:lstStyle/>
          <a:p>
            <a:pPr algn="r"/>
            <a:fld id="{D32B1299-5D1F-4CF7-9AC0-55CF30817FA5}" type="slidenum">
              <a:rPr lang="en-US" sz="1000" smtClean="0">
                <a:solidFill>
                  <a:schemeClr val="bg1">
                    <a:lumMod val="50000"/>
                  </a:schemeClr>
                </a:solidFill>
                <a:latin typeface="Avenir"/>
                <a:cs typeface="Avenir"/>
              </a:rPr>
              <a:pPr algn="r"/>
              <a:t>‹#›</a:t>
            </a:fld>
            <a:endParaRPr kumimoji="0" lang="en-US" sz="1000" u="none" strike="noStrike" kern="1200" cap="none" spc="0" normalizeH="0" baseline="0" noProof="0">
              <a:ln>
                <a:noFill/>
              </a:ln>
              <a:solidFill>
                <a:schemeClr val="bg1">
                  <a:lumMod val="50000"/>
                </a:schemeClr>
              </a:solidFill>
              <a:effectLst/>
              <a:uLnTx/>
              <a:uFillTx/>
              <a:latin typeface="Avenir"/>
              <a:cs typeface="Avenir"/>
            </a:endParaRPr>
          </a:p>
        </p:txBody>
      </p:sp>
      <p:sp>
        <p:nvSpPr>
          <p:cNvPr id="3" name="Picture Placeholder 2">
            <a:extLst>
              <a:ext uri="{FF2B5EF4-FFF2-40B4-BE49-F238E27FC236}">
                <a16:creationId xmlns:a16="http://schemas.microsoft.com/office/drawing/2014/main" id="{B481D2D6-D3F9-47BA-B7FD-5810A8C443CC}"/>
              </a:ext>
            </a:extLst>
          </p:cNvPr>
          <p:cNvSpPr>
            <a:spLocks noGrp="1"/>
          </p:cNvSpPr>
          <p:nvPr>
            <p:ph type="pic" sz="quarter" idx="14" hasCustomPrompt="1"/>
          </p:nvPr>
        </p:nvSpPr>
        <p:spPr>
          <a:xfrm>
            <a:off x="8" y="0"/>
            <a:ext cx="7745842" cy="6858000"/>
          </a:xfrm>
        </p:spPr>
        <p:txBody>
          <a:bodyPr tIns="914400" bIns="91440" anchor="ctr">
            <a:normAutofit/>
          </a:bodyPr>
          <a:lstStyle>
            <a:lvl1pPr marL="0" indent="0" algn="ctr">
              <a:buNone/>
              <a:defRPr sz="1793" i="0"/>
            </a:lvl1pPr>
          </a:lstStyle>
          <a:p>
            <a:r>
              <a:rPr lang="en-US"/>
              <a:t>Click to add picture</a:t>
            </a:r>
          </a:p>
        </p:txBody>
      </p:sp>
      <p:pic>
        <p:nvPicPr>
          <p:cNvPr id="11" name="Picture 10">
            <a:extLst>
              <a:ext uri="{FF2B5EF4-FFF2-40B4-BE49-F238E27FC236}">
                <a16:creationId xmlns:a16="http://schemas.microsoft.com/office/drawing/2014/main" id="{555AB7EE-99D9-4395-A48B-427AE9524C1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653266" y="97473"/>
            <a:ext cx="1348125" cy="594000"/>
          </a:xfrm>
          <a:prstGeom prst="rect">
            <a:avLst/>
          </a:prstGeom>
        </p:spPr>
      </p:pic>
    </p:spTree>
    <p:extLst>
      <p:ext uri="{BB962C8B-B14F-4D97-AF65-F5344CB8AC3E}">
        <p14:creationId xmlns:p14="http://schemas.microsoft.com/office/powerpoint/2010/main" val="18608529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raph on righ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p:txBody>
          <a:bodyPr/>
          <a:lstStyle>
            <a:lvl1pPr>
              <a:defRPr baseline="0">
                <a:solidFill>
                  <a:srgbClr val="00E1BE"/>
                </a:solidFill>
              </a:defRPr>
            </a:lvl1pPr>
          </a:lstStyle>
          <a:p>
            <a:r>
              <a:rPr lang="en-US"/>
              <a:t>SECTION HEADING</a:t>
            </a:r>
          </a:p>
        </p:txBody>
      </p:sp>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438968" y="1084598"/>
            <a:ext cx="3117965" cy="1183027"/>
          </a:xfrm>
        </p:spPr>
        <p:txBody>
          <a:bodyPr lIns="0" tIns="0" rIns="0" bIns="0" anchor="t">
            <a:noAutofit/>
          </a:bodyPr>
          <a:lstStyle>
            <a:lvl1pPr marL="0" indent="0">
              <a:lnSpc>
                <a:spcPct val="90000"/>
              </a:lnSpc>
              <a:spcBef>
                <a:spcPts val="0"/>
              </a:spcBef>
              <a:spcAft>
                <a:spcPts val="0"/>
              </a:spcAft>
              <a:buNone/>
              <a:defRPr sz="31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Text placement</a:t>
            </a:r>
          </a:p>
          <a:p>
            <a:pPr lvl="0"/>
            <a:r>
              <a:rPr lang="en-US"/>
              <a:t>on the left</a:t>
            </a:r>
          </a:p>
          <a:p>
            <a:pPr lvl="0"/>
            <a:r>
              <a:rPr lang="en-US"/>
              <a:t>with graphs…</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438962" y="2479061"/>
            <a:ext cx="2835378" cy="557526"/>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id="{C273D64F-4619-454D-AE59-A131CB2E91E5}"/>
              </a:ext>
            </a:extLst>
          </p:cNvPr>
          <p:cNvSpPr>
            <a:spLocks noGrp="1"/>
          </p:cNvSpPr>
          <p:nvPr>
            <p:ph type="body" sz="quarter" idx="12" hasCustomPrompt="1"/>
          </p:nvPr>
        </p:nvSpPr>
        <p:spPr>
          <a:xfrm>
            <a:off x="436675" y="3093505"/>
            <a:ext cx="2835378"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3" name="Content Placeholder 2">
            <a:extLst>
              <a:ext uri="{FF2B5EF4-FFF2-40B4-BE49-F238E27FC236}">
                <a16:creationId xmlns:a16="http://schemas.microsoft.com/office/drawing/2014/main" id="{E08AC9F2-845D-4282-82E8-B51C55688597}"/>
              </a:ext>
            </a:extLst>
          </p:cNvPr>
          <p:cNvSpPr>
            <a:spLocks noGrp="1"/>
          </p:cNvSpPr>
          <p:nvPr>
            <p:ph sz="quarter" idx="13" hasCustomPrompt="1"/>
          </p:nvPr>
        </p:nvSpPr>
        <p:spPr>
          <a:xfrm>
            <a:off x="4038064" y="1084581"/>
            <a:ext cx="7717260" cy="4354492"/>
          </a:xfrm>
        </p:spPr>
        <p:txBody>
          <a:bodyPr tIns="1554480" bIns="91440" anchor="ctr">
            <a:normAutofit/>
          </a:bodyPr>
          <a:lstStyle>
            <a:lvl1pPr marL="0" indent="0" algn="ctr">
              <a:buNone/>
              <a:defRPr sz="1793"/>
            </a:lvl1pPr>
          </a:lstStyle>
          <a:p>
            <a:pPr lvl="0"/>
            <a:r>
              <a:rPr lang="en-US"/>
              <a:t>Click to add graphics</a:t>
            </a:r>
          </a:p>
        </p:txBody>
      </p:sp>
    </p:spTree>
    <p:extLst>
      <p:ext uri="{BB962C8B-B14F-4D97-AF65-F5344CB8AC3E}">
        <p14:creationId xmlns:p14="http://schemas.microsoft.com/office/powerpoint/2010/main" val="1836796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 on lef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438962" y="245863"/>
            <a:ext cx="9050409" cy="315704"/>
          </a:xfrm>
        </p:spPr>
        <p:txBody>
          <a:bodyPr/>
          <a:lstStyle>
            <a:lvl1pPr>
              <a:defRPr>
                <a:solidFill>
                  <a:srgbClr val="00E1BE"/>
                </a:solidFill>
              </a:defRPr>
            </a:lvl1pPr>
          </a:lstStyle>
          <a:p>
            <a:r>
              <a:rPr lang="en-US"/>
              <a:t>SECTION HEADING</a:t>
            </a:r>
          </a:p>
        </p:txBody>
      </p:sp>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8958638" y="1086415"/>
            <a:ext cx="3120401" cy="1183027"/>
          </a:xfrm>
        </p:spPr>
        <p:txBody>
          <a:bodyPr lIns="0" tIns="0" rIns="0" bIns="0" anchor="t">
            <a:noAutofit/>
          </a:bodyPr>
          <a:lstStyle>
            <a:lvl1pPr marL="0" indent="0">
              <a:lnSpc>
                <a:spcPct val="90000"/>
              </a:lnSpc>
              <a:spcBef>
                <a:spcPts val="0"/>
              </a:spcBef>
              <a:spcAft>
                <a:spcPts val="0"/>
              </a:spcAft>
              <a:buNone/>
              <a:defRPr sz="31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Text placement</a:t>
            </a:r>
          </a:p>
          <a:p>
            <a:pPr lvl="0"/>
            <a:r>
              <a:rPr lang="en-US"/>
              <a:t>on the right</a:t>
            </a:r>
          </a:p>
          <a:p>
            <a:pPr lvl="0"/>
            <a:r>
              <a:rPr lang="en-US"/>
              <a:t>with graphs…</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8958639" y="2480878"/>
            <a:ext cx="2796693" cy="557526"/>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id="{C273D64F-4619-454D-AE59-A131CB2E91E5}"/>
              </a:ext>
            </a:extLst>
          </p:cNvPr>
          <p:cNvSpPr>
            <a:spLocks noGrp="1"/>
          </p:cNvSpPr>
          <p:nvPr>
            <p:ph type="body" sz="quarter" idx="12" hasCustomPrompt="1"/>
          </p:nvPr>
        </p:nvSpPr>
        <p:spPr>
          <a:xfrm>
            <a:off x="8958639" y="3095322"/>
            <a:ext cx="2796693" cy="2500131"/>
          </a:xfrm>
        </p:spPr>
        <p:txBody>
          <a:bodyPr lIns="0" tIns="0" rIns="0" bIns="0" anchor="t">
            <a:noAutofit/>
          </a:bodyPr>
          <a:lstStyle>
            <a:lvl1pPr marL="0" indent="0">
              <a:spcBef>
                <a:spcPts val="0"/>
              </a:spcBef>
              <a:spcAft>
                <a:spcPts val="1200"/>
              </a:spcAft>
              <a:buNone/>
              <a:defRPr sz="14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3" name="Content Placeholder 2">
            <a:extLst>
              <a:ext uri="{FF2B5EF4-FFF2-40B4-BE49-F238E27FC236}">
                <a16:creationId xmlns:a16="http://schemas.microsoft.com/office/drawing/2014/main" id="{E08AC9F2-845D-4282-82E8-B51C55688597}"/>
              </a:ext>
            </a:extLst>
          </p:cNvPr>
          <p:cNvSpPr>
            <a:spLocks noGrp="1"/>
          </p:cNvSpPr>
          <p:nvPr>
            <p:ph sz="quarter" idx="13" hasCustomPrompt="1"/>
          </p:nvPr>
        </p:nvSpPr>
        <p:spPr>
          <a:xfrm>
            <a:off x="438962" y="1086398"/>
            <a:ext cx="7717260" cy="4354492"/>
          </a:xfrm>
        </p:spPr>
        <p:txBody>
          <a:bodyPr tIns="1554480" anchor="ctr">
            <a:normAutofit/>
          </a:bodyPr>
          <a:lstStyle>
            <a:lvl1pPr marL="0" indent="0" algn="ctr">
              <a:buNone/>
              <a:defRPr sz="1793"/>
            </a:lvl1pPr>
          </a:lstStyle>
          <a:p>
            <a:pPr lvl="0"/>
            <a:r>
              <a:rPr lang="en-US"/>
              <a:t>Click to add graphics</a:t>
            </a:r>
          </a:p>
        </p:txBody>
      </p:sp>
    </p:spTree>
    <p:extLst>
      <p:ext uri="{BB962C8B-B14F-4D97-AF65-F5344CB8AC3E}">
        <p14:creationId xmlns:p14="http://schemas.microsoft.com/office/powerpoint/2010/main" val="26308149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only v2">
    <p:spTree>
      <p:nvGrpSpPr>
        <p:cNvPr id="1" name=""/>
        <p:cNvGrpSpPr/>
        <p:nvPr/>
      </p:nvGrpSpPr>
      <p:grpSpPr>
        <a:xfrm>
          <a:off x="0" y="0"/>
          <a:ext cx="0" cy="0"/>
          <a:chOff x="0" y="0"/>
          <a:chExt cx="0" cy="0"/>
        </a:xfrm>
      </p:grpSpPr>
      <p:sp>
        <p:nvSpPr>
          <p:cNvPr id="17" name="Text Placeholder 16"/>
          <p:cNvSpPr>
            <a:spLocks noGrp="1"/>
          </p:cNvSpPr>
          <p:nvPr>
            <p:ph type="body" sz="quarter" idx="11" hasCustomPrompt="1"/>
          </p:nvPr>
        </p:nvSpPr>
        <p:spPr>
          <a:xfrm>
            <a:off x="334937" y="245863"/>
            <a:ext cx="10152484" cy="548640"/>
          </a:xfrm>
          <a:prstGeom prst="rect">
            <a:avLst/>
          </a:prstGeom>
        </p:spPr>
        <p:txBody>
          <a:bodyPr>
            <a:noAutofit/>
          </a:bodyPr>
          <a:lstStyle>
            <a:lvl1pPr marL="0" indent="0">
              <a:spcBef>
                <a:spcPts val="0"/>
              </a:spcBef>
              <a:buNone/>
              <a:defRPr sz="2400" b="1">
                <a:solidFill>
                  <a:schemeClr val="accent5"/>
                </a:solidFill>
              </a:defRPr>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Click to add title</a:t>
            </a:r>
          </a:p>
        </p:txBody>
      </p:sp>
      <p:sp>
        <p:nvSpPr>
          <p:cNvPr id="2" name="TextBox 1">
            <a:extLst>
              <a:ext uri="{FF2B5EF4-FFF2-40B4-BE49-F238E27FC236}">
                <a16:creationId xmlns:a16="http://schemas.microsoft.com/office/drawing/2014/main" id="{6BA4161D-509C-A61B-3635-573269C86E8D}"/>
              </a:ext>
            </a:extLst>
          </p:cNvPr>
          <p:cNvSpPr txBox="1"/>
          <p:nvPr userDrawn="1"/>
        </p:nvSpPr>
        <p:spPr>
          <a:xfrm>
            <a:off x="10940925" y="474562"/>
            <a:ext cx="0" cy="0"/>
          </a:xfrm>
          <a:prstGeom prst="rect">
            <a:avLst/>
          </a:prstGeom>
        </p:spPr>
        <p:txBody>
          <a:bodyPr vert="horz" wrap="none" lIns="0" tIns="0" rIns="0" bIns="0" rtlCol="0" anchor="t">
            <a:noAutofit/>
          </a:bodyPr>
          <a:lstStyle/>
          <a:p>
            <a:pPr marL="0" marR="0" indent="0" algn="ctr" defTabSz="457200" rtl="0" eaLnBrk="1" fontAlgn="auto" latinLnBrk="0" hangingPunct="1">
              <a:lnSpc>
                <a:spcPct val="100000"/>
              </a:lnSpc>
              <a:spcBef>
                <a:spcPts val="800"/>
              </a:spcBef>
              <a:spcAft>
                <a:spcPts val="0"/>
              </a:spcAft>
              <a:buClr>
                <a:srgbClr val="00A9DA"/>
              </a:buClr>
              <a:buSzTx/>
              <a:buFontTx/>
              <a:buNone/>
              <a:tabLst/>
            </a:pPr>
            <a:endParaRPr kumimoji="0" lang="en-US" sz="1400" b="0" i="0" u="none" strike="noStrike" kern="1200" cap="none" spc="0" normalizeH="0" baseline="0" noProof="0">
              <a:ln>
                <a:noFill/>
              </a:ln>
              <a:solidFill>
                <a:srgbClr val="00E1BE"/>
              </a:solidFill>
              <a:effectLst/>
              <a:uLnTx/>
              <a:uFillTx/>
              <a:latin typeface="+mn-lt"/>
              <a:ea typeface="+mn-ea"/>
              <a:cs typeface="+mn-cs"/>
            </a:endParaRPr>
          </a:p>
        </p:txBody>
      </p:sp>
    </p:spTree>
    <p:extLst>
      <p:ext uri="{BB962C8B-B14F-4D97-AF65-F5344CB8AC3E}">
        <p14:creationId xmlns:p14="http://schemas.microsoft.com/office/powerpoint/2010/main" val="216274596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Video layout">
    <p:spTree>
      <p:nvGrpSpPr>
        <p:cNvPr id="1" name=""/>
        <p:cNvGrpSpPr/>
        <p:nvPr/>
      </p:nvGrpSpPr>
      <p:grpSpPr>
        <a:xfrm>
          <a:off x="0" y="0"/>
          <a:ext cx="0" cy="0"/>
          <a:chOff x="0" y="0"/>
          <a:chExt cx="0" cy="0"/>
        </a:xfrm>
      </p:grpSpPr>
      <p:sp>
        <p:nvSpPr>
          <p:cNvPr id="4" name="Media Placeholder 3">
            <a:extLst>
              <a:ext uri="{FF2B5EF4-FFF2-40B4-BE49-F238E27FC236}">
                <a16:creationId xmlns:a16="http://schemas.microsoft.com/office/drawing/2014/main" id="{57F838CA-1797-4E5B-8118-8D29A3E14884}"/>
              </a:ext>
            </a:extLst>
          </p:cNvPr>
          <p:cNvSpPr>
            <a:spLocks noGrp="1"/>
          </p:cNvSpPr>
          <p:nvPr>
            <p:ph type="media" sz="quarter" idx="14" hasCustomPrompt="1"/>
          </p:nvPr>
        </p:nvSpPr>
        <p:spPr>
          <a:xfrm>
            <a:off x="8" y="0"/>
            <a:ext cx="12192000" cy="6858000"/>
          </a:xfrm>
        </p:spPr>
        <p:txBody>
          <a:bodyPr tIns="731520" anchor="ctr">
            <a:normAutofit/>
          </a:bodyPr>
          <a:lstStyle>
            <a:lvl1pPr marL="0" indent="0" algn="ctr">
              <a:buNone/>
              <a:defRPr sz="1600"/>
            </a:lvl1pPr>
          </a:lstStyle>
          <a:p>
            <a:r>
              <a:rPr lang="en-US"/>
              <a:t>Click to add video</a:t>
            </a:r>
          </a:p>
        </p:txBody>
      </p:sp>
    </p:spTree>
    <p:extLst>
      <p:ext uri="{BB962C8B-B14F-4D97-AF65-F5344CB8AC3E}">
        <p14:creationId xmlns:p14="http://schemas.microsoft.com/office/powerpoint/2010/main" val="19251903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ngle column text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AFF631D-639E-49F9-AD67-8CEFCEC55099}"/>
              </a:ext>
            </a:extLst>
          </p:cNvPr>
          <p:cNvPicPr>
            <a:picLocks noChangeAspect="1"/>
          </p:cNvPicPr>
          <p:nvPr userDrawn="1"/>
        </p:nvPicPr>
        <p:blipFill>
          <a:blip r:embed="rId2"/>
          <a:stretch>
            <a:fillRect/>
          </a:stretch>
        </p:blipFill>
        <p:spPr>
          <a:xfrm>
            <a:off x="6590634" y="940740"/>
            <a:ext cx="5194713" cy="5193360"/>
          </a:xfrm>
          <a:prstGeom prst="rect">
            <a:avLst/>
          </a:prstGeom>
        </p:spPr>
      </p:pic>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p:txBody>
          <a:bodyPr/>
          <a:lstStyle>
            <a:lvl1pPr>
              <a:defRPr baseline="0">
                <a:solidFill>
                  <a:srgbClr val="00E1BE"/>
                </a:solidFill>
              </a:defRPr>
            </a:lvl1pPr>
          </a:lstStyle>
          <a:p>
            <a:r>
              <a:rPr lang="en-US"/>
              <a:t>SECTION HEADING</a:t>
            </a:r>
          </a:p>
        </p:txBody>
      </p:sp>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438962" y="1082782"/>
            <a:ext cx="2835378" cy="1009033"/>
          </a:xfrm>
        </p:spPr>
        <p:txBody>
          <a:bodyPr lIns="0" tIns="0" rIns="0" bIns="0" anchor="t">
            <a:noAutofit/>
          </a:bodyPr>
          <a:lstStyle>
            <a:lvl1pPr marL="0" indent="0">
              <a:lnSpc>
                <a:spcPct val="90000"/>
              </a:lnSpc>
              <a:spcBef>
                <a:spcPts val="0"/>
              </a:spcBef>
              <a:spcAft>
                <a:spcPts val="0"/>
              </a:spcAft>
              <a:buNone/>
              <a:defRPr sz="31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Single column text layout</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438962" y="2181968"/>
            <a:ext cx="2835378" cy="1009033"/>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10" name="Text Placeholder 4">
            <a:extLst>
              <a:ext uri="{FF2B5EF4-FFF2-40B4-BE49-F238E27FC236}">
                <a16:creationId xmlns:a16="http://schemas.microsoft.com/office/drawing/2014/main" id="{D083492D-9303-43AC-B776-BB4E216D25FC}"/>
              </a:ext>
            </a:extLst>
          </p:cNvPr>
          <p:cNvSpPr>
            <a:spLocks noGrp="1"/>
          </p:cNvSpPr>
          <p:nvPr>
            <p:ph type="body" sz="quarter" idx="13" hasCustomPrompt="1"/>
          </p:nvPr>
        </p:nvSpPr>
        <p:spPr>
          <a:xfrm>
            <a:off x="4038064" y="1082767"/>
            <a:ext cx="7717260"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Tree>
    <p:extLst>
      <p:ext uri="{BB962C8B-B14F-4D97-AF65-F5344CB8AC3E}">
        <p14:creationId xmlns:p14="http://schemas.microsoft.com/office/powerpoint/2010/main" val="4006703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ouble column text layou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p:txBody>
          <a:bodyPr/>
          <a:lstStyle>
            <a:lvl1pPr>
              <a:defRPr baseline="0">
                <a:solidFill>
                  <a:srgbClr val="00E1BE"/>
                </a:solidFill>
              </a:defRPr>
            </a:lvl1pPr>
          </a:lstStyle>
          <a:p>
            <a:r>
              <a:rPr lang="en-US"/>
              <a:t>SECTION HEADING</a:t>
            </a:r>
          </a:p>
        </p:txBody>
      </p:sp>
      <p:sp>
        <p:nvSpPr>
          <p:cNvPr id="5" name="Text Placeholder 4">
            <a:extLst>
              <a:ext uri="{FF2B5EF4-FFF2-40B4-BE49-F238E27FC236}">
                <a16:creationId xmlns:a16="http://schemas.microsoft.com/office/drawing/2014/main" id="{FA384AA8-E329-48AE-A654-DB73F5111AE3}"/>
              </a:ext>
            </a:extLst>
          </p:cNvPr>
          <p:cNvSpPr>
            <a:spLocks noGrp="1"/>
          </p:cNvSpPr>
          <p:nvPr>
            <p:ph type="body" sz="quarter" idx="10" hasCustomPrompt="1"/>
          </p:nvPr>
        </p:nvSpPr>
        <p:spPr>
          <a:xfrm>
            <a:off x="438968" y="1086778"/>
            <a:ext cx="3132483" cy="1009033"/>
          </a:xfrm>
        </p:spPr>
        <p:txBody>
          <a:bodyPr lIns="0" tIns="0" rIns="0" bIns="0" anchor="t">
            <a:noAutofit/>
          </a:bodyPr>
          <a:lstStyle>
            <a:lvl1pPr marL="0" indent="0">
              <a:lnSpc>
                <a:spcPct val="90000"/>
              </a:lnSpc>
              <a:spcBef>
                <a:spcPts val="0"/>
              </a:spcBef>
              <a:spcAft>
                <a:spcPts val="0"/>
              </a:spcAft>
              <a:buNone/>
              <a:defRPr sz="3193" b="1">
                <a:solidFill>
                  <a:schemeClr val="accent5"/>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Double column text layout</a:t>
            </a:r>
          </a:p>
        </p:txBody>
      </p:sp>
      <p:sp>
        <p:nvSpPr>
          <p:cNvPr id="8" name="Text Placeholder 4">
            <a:extLst>
              <a:ext uri="{FF2B5EF4-FFF2-40B4-BE49-F238E27FC236}">
                <a16:creationId xmlns:a16="http://schemas.microsoft.com/office/drawing/2014/main" id="{4D28E0D2-FB60-4FE5-A488-EAC3FDC4F5D4}"/>
              </a:ext>
            </a:extLst>
          </p:cNvPr>
          <p:cNvSpPr>
            <a:spLocks noGrp="1"/>
          </p:cNvSpPr>
          <p:nvPr>
            <p:ph type="body" sz="quarter" idx="11" hasCustomPrompt="1"/>
          </p:nvPr>
        </p:nvSpPr>
        <p:spPr>
          <a:xfrm>
            <a:off x="438962" y="2185964"/>
            <a:ext cx="2835378" cy="1009033"/>
          </a:xfrm>
        </p:spPr>
        <p:txBody>
          <a:bodyPr lIns="0" tIns="0" rIns="0" bIns="0" anchor="t">
            <a:normAutofit/>
          </a:bodyPr>
          <a:lstStyle>
            <a:lvl1pPr marL="0" indent="0">
              <a:spcBef>
                <a:spcPts val="0"/>
              </a:spcBef>
              <a:spcAft>
                <a:spcPts val="0"/>
              </a:spcAft>
              <a:buNone/>
              <a:defRPr sz="1400" b="0">
                <a:solidFill>
                  <a:srgbClr val="00E1BE"/>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Sub heading text here…</a:t>
            </a:r>
          </a:p>
        </p:txBody>
      </p:sp>
      <p:sp>
        <p:nvSpPr>
          <p:cNvPr id="9" name="Text Placeholder 4">
            <a:extLst>
              <a:ext uri="{FF2B5EF4-FFF2-40B4-BE49-F238E27FC236}">
                <a16:creationId xmlns:a16="http://schemas.microsoft.com/office/drawing/2014/main" id="{C273D64F-4619-454D-AE59-A131CB2E91E5}"/>
              </a:ext>
            </a:extLst>
          </p:cNvPr>
          <p:cNvSpPr>
            <a:spLocks noGrp="1"/>
          </p:cNvSpPr>
          <p:nvPr>
            <p:ph type="body" sz="quarter" idx="12" hasCustomPrompt="1"/>
          </p:nvPr>
        </p:nvSpPr>
        <p:spPr>
          <a:xfrm>
            <a:off x="4038072" y="1086763"/>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
        <p:nvSpPr>
          <p:cNvPr id="10" name="Text Placeholder 4">
            <a:extLst>
              <a:ext uri="{FF2B5EF4-FFF2-40B4-BE49-F238E27FC236}">
                <a16:creationId xmlns:a16="http://schemas.microsoft.com/office/drawing/2014/main" id="{D083492D-9303-43AC-B776-BB4E216D25FC}"/>
              </a:ext>
            </a:extLst>
          </p:cNvPr>
          <p:cNvSpPr>
            <a:spLocks noGrp="1"/>
          </p:cNvSpPr>
          <p:nvPr>
            <p:ph type="body" sz="quarter" idx="13" hasCustomPrompt="1"/>
          </p:nvPr>
        </p:nvSpPr>
        <p:spPr>
          <a:xfrm>
            <a:off x="8188235" y="1086763"/>
            <a:ext cx="3567089" cy="4754880"/>
          </a:xfrm>
        </p:spPr>
        <p:txBody>
          <a:bodyPr lIns="0" tIns="0" rIns="0" bIns="0" anchor="t">
            <a:noAutofit/>
          </a:bodyPr>
          <a:lstStyle>
            <a:lvl1pPr marL="0" indent="0">
              <a:spcBef>
                <a:spcPts val="0"/>
              </a:spcBef>
              <a:spcAft>
                <a:spcPts val="1200"/>
              </a:spcAft>
              <a:buNone/>
              <a:defRPr sz="1600" b="0">
                <a:solidFill>
                  <a:schemeClr val="tx1"/>
                </a:solidFill>
              </a:defRPr>
            </a:lvl1pPr>
            <a:lvl2pPr marL="0" indent="0">
              <a:spcBef>
                <a:spcPts val="0"/>
              </a:spcBef>
              <a:spcAft>
                <a:spcPts val="600"/>
              </a:spcAft>
              <a:buFont typeface="Arial" panose="020B0604020202020204" pitchFamily="34" charset="0"/>
              <a:buNone/>
              <a:defRPr/>
            </a:lvl2pPr>
            <a:lvl3pPr marL="565548" indent="-231290">
              <a:spcBef>
                <a:spcPts val="200"/>
              </a:spcBef>
              <a:spcAft>
                <a:spcPts val="600"/>
              </a:spcAft>
              <a:buFont typeface="Calibri" panose="020F0502020204030204" pitchFamily="34" charset="0"/>
              <a:buChar char="–"/>
              <a:defRPr/>
            </a:lvl3pPr>
            <a:lvl4pPr marL="912482" indent="-231290">
              <a:spcBef>
                <a:spcPts val="200"/>
              </a:spcBef>
              <a:spcAft>
                <a:spcPts val="600"/>
              </a:spcAft>
              <a:buFont typeface="Arial" panose="020B0604020202020204" pitchFamily="34" charset="0"/>
              <a:buChar char="•"/>
              <a:defRPr/>
            </a:lvl4pPr>
            <a:lvl5pPr marL="1259415" indent="-231290">
              <a:spcBef>
                <a:spcPts val="200"/>
              </a:spcBef>
              <a:spcAft>
                <a:spcPts val="600"/>
              </a:spcAft>
              <a:buFont typeface="Calibri" panose="020F0502020204030204" pitchFamily="34" charset="0"/>
              <a:buChar char="–"/>
              <a:defRPr/>
            </a:lvl5pPr>
          </a:lstStyle>
          <a:p>
            <a:pPr lvl="0"/>
            <a:r>
              <a:rPr lang="en-US"/>
              <a:t>Place holder for text description</a:t>
            </a:r>
          </a:p>
        </p:txBody>
      </p:sp>
    </p:spTree>
    <p:extLst>
      <p:ext uri="{BB962C8B-B14F-4D97-AF65-F5344CB8AC3E}">
        <p14:creationId xmlns:p14="http://schemas.microsoft.com/office/powerpoint/2010/main" val="42596962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2_Section Divider v2">
    <p:bg>
      <p:bgPr>
        <a:solidFill>
          <a:schemeClr val="tx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16D10-F03D-49E7-9208-67E40FA8773F}"/>
              </a:ext>
            </a:extLst>
          </p:cNvPr>
          <p:cNvPicPr>
            <a:picLocks noChangeAspect="1"/>
          </p:cNvPicPr>
          <p:nvPr userDrawn="1"/>
        </p:nvPicPr>
        <p:blipFill>
          <a:blip r:embed="rId2"/>
          <a:stretch>
            <a:fillRect/>
          </a:stretch>
        </p:blipFill>
        <p:spPr>
          <a:xfrm>
            <a:off x="8" y="893"/>
            <a:ext cx="12192000" cy="6856214"/>
          </a:xfrm>
          <a:prstGeom prst="rect">
            <a:avLst/>
          </a:prstGeom>
        </p:spPr>
      </p:pic>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mn-lt"/>
              </a:defRPr>
            </a:lvl1pPr>
          </a:lstStyle>
          <a:p>
            <a:r>
              <a:rPr lang="en-US"/>
              <a:t>engineering business outcomes</a:t>
            </a:r>
          </a:p>
        </p:txBody>
      </p:sp>
      <p:sp>
        <p:nvSpPr>
          <p:cNvPr id="14" name="Text Placeholder 17">
            <a:extLst>
              <a:ext uri="{FF2B5EF4-FFF2-40B4-BE49-F238E27FC236}">
                <a16:creationId xmlns:a16="http://schemas.microsoft.com/office/drawing/2014/main" id="{B3E88B52-A8F8-42C0-A544-92EB6CF0687F}"/>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Thank you</a:t>
            </a:r>
          </a:p>
        </p:txBody>
      </p:sp>
      <p:sp>
        <p:nvSpPr>
          <p:cNvPr id="17" name="Text Placeholder 17">
            <a:extLst>
              <a:ext uri="{FF2B5EF4-FFF2-40B4-BE49-F238E27FC236}">
                <a16:creationId xmlns:a16="http://schemas.microsoft.com/office/drawing/2014/main" id="{D95356D2-AFDD-42A5-A465-237B8096BB51}"/>
              </a:ext>
            </a:extLst>
          </p:cNvPr>
          <p:cNvSpPr>
            <a:spLocks noGrp="1"/>
          </p:cNvSpPr>
          <p:nvPr>
            <p:ph type="body" sz="quarter" idx="11" hasCustomPrompt="1"/>
          </p:nvPr>
        </p:nvSpPr>
        <p:spPr>
          <a:xfrm>
            <a:off x="760157" y="2047712"/>
            <a:ext cx="5148703" cy="1965093"/>
          </a:xfrm>
          <a:prstGeom prst="rect">
            <a:avLst/>
          </a:prstGeom>
        </p:spPr>
        <p:txBody>
          <a:bodyPr lIns="0" tIns="0" rIns="0" bIns="0" anchor="ctr">
            <a:noAutofit/>
          </a:bodyPr>
          <a:lstStyle>
            <a:lvl1pPr marL="0" indent="0" algn="l">
              <a:lnSpc>
                <a:spcPct val="90000"/>
              </a:lnSpc>
              <a:spcBef>
                <a:spcPts val="0"/>
              </a:spcBef>
              <a:buNone/>
              <a:defRPr sz="5986" b="1" spc="0" baseline="0">
                <a:solidFill>
                  <a:schemeClr val="bg1"/>
                </a:solidFill>
                <a:latin typeface="+mn-lt"/>
              </a:defRPr>
            </a:lvl1pPr>
          </a:lstStyle>
          <a:p>
            <a:pPr lvl="0"/>
            <a:r>
              <a:rPr lang="en-US"/>
              <a:t>Join us on our journey </a:t>
            </a:r>
          </a:p>
        </p:txBody>
      </p:sp>
      <p:pic>
        <p:nvPicPr>
          <p:cNvPr id="10" name="Picture 9" descr="Logo&#10;&#10;Description automatically generated">
            <a:extLst>
              <a:ext uri="{FF2B5EF4-FFF2-40B4-BE49-F238E27FC236}">
                <a16:creationId xmlns:a16="http://schemas.microsoft.com/office/drawing/2014/main" id="{D80A25B7-6B31-48DE-AB1E-73B623C25B88}"/>
              </a:ext>
            </a:extLst>
          </p:cNvPr>
          <p:cNvPicPr>
            <a:picLocks noChangeAspect="1"/>
          </p:cNvPicPr>
          <p:nvPr userDrawn="1"/>
        </p:nvPicPr>
        <p:blipFill>
          <a:blip r:embed="rId3"/>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02064145-D191-789E-3790-7798CC535673}"/>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C51E3A1-AD31-626B-8E77-B7C768EC4248}"/>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2307314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Heading + Title -v2">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6" y="245864"/>
            <a:ext cx="9154433" cy="315704"/>
          </a:xfrm>
        </p:spPr>
        <p:txBody>
          <a:bodyPr/>
          <a:lstStyle>
            <a:lvl1pPr marL="100316" algn="l" defTabSz="455976" rtl="0" eaLnBrk="1" latinLnBrk="0" hangingPunct="1">
              <a:spcBef>
                <a:spcPts val="0"/>
              </a:spcBef>
              <a:buNone/>
              <a:defRPr lang="en-US" sz="1400" b="0" i="0" kern="1200" cap="all" spc="200" baseline="0" dirty="0">
                <a:solidFill>
                  <a:schemeClr val="bg2"/>
                </a:solidFill>
                <a:latin typeface="Arial" panose="020B0604020202020204" pitchFamily="34" charset="0"/>
                <a:ea typeface="+mj-ea"/>
                <a:cs typeface="Arial" panose="020B0604020202020204" pitchFamily="34" charset="0"/>
              </a:defRPr>
            </a:lvl1pPr>
          </a:lstStyle>
          <a:p>
            <a:r>
              <a:rPr lang="en-US"/>
              <a:t>SECTION HEADING</a:t>
            </a:r>
          </a:p>
        </p:txBody>
      </p:sp>
      <p:sp>
        <p:nvSpPr>
          <p:cNvPr id="8" name="Text Placeholder 16">
            <a:extLst>
              <a:ext uri="{FF2B5EF4-FFF2-40B4-BE49-F238E27FC236}">
                <a16:creationId xmlns:a16="http://schemas.microsoft.com/office/drawing/2014/main" id="{59C213F0-EB28-524D-BF42-3E29B0DCF01E}"/>
              </a:ext>
            </a:extLst>
          </p:cNvPr>
          <p:cNvSpPr>
            <a:spLocks noGrp="1"/>
          </p:cNvSpPr>
          <p:nvPr>
            <p:ph type="body" sz="quarter" idx="11" hasCustomPrompt="1"/>
          </p:nvPr>
        </p:nvSpPr>
        <p:spPr>
          <a:xfrm>
            <a:off x="334937" y="613087"/>
            <a:ext cx="10152484" cy="461665"/>
          </a:xfrm>
          <a:effectLst>
            <a:outerShdw blurRad="304800" dist="38100" dir="2700000" algn="tl" rotWithShape="0">
              <a:prstClr val="black">
                <a:alpha val="25000"/>
              </a:prstClr>
            </a:outerShdw>
          </a:effectLst>
        </p:spPr>
        <p:txBody>
          <a:bodyPr>
            <a:spAutoFit/>
          </a:bodyPr>
          <a:lstStyle>
            <a:lvl1pPr marL="0" indent="0">
              <a:spcBef>
                <a:spcPts val="0"/>
              </a:spcBef>
              <a:buNone/>
              <a:defRPr sz="2399" b="1">
                <a:solidFill>
                  <a:schemeClr val="bg1"/>
                </a:solidFill>
              </a:defRPr>
            </a:lvl1pPr>
            <a:lvl2pPr marL="455976" indent="0">
              <a:buNone/>
              <a:defRPr sz="3191"/>
            </a:lvl2pPr>
            <a:lvl3pPr marL="911952" indent="0">
              <a:buNone/>
              <a:defRPr sz="3191"/>
            </a:lvl3pPr>
            <a:lvl4pPr marL="1367928" indent="0">
              <a:buNone/>
              <a:defRPr sz="3191"/>
            </a:lvl4pPr>
            <a:lvl5pPr marL="1823906" indent="0">
              <a:buNone/>
              <a:defRPr sz="3191"/>
            </a:lvl5pPr>
          </a:lstStyle>
          <a:p>
            <a:pPr lvl="0"/>
            <a:r>
              <a:rPr lang="en-US"/>
              <a:t>Click to add title</a:t>
            </a:r>
          </a:p>
        </p:txBody>
      </p:sp>
      <p:pic>
        <p:nvPicPr>
          <p:cNvPr id="7" name="Picture 6" descr="Logo&#10;&#10;Description automatically generated">
            <a:extLst>
              <a:ext uri="{FF2B5EF4-FFF2-40B4-BE49-F238E27FC236}">
                <a16:creationId xmlns:a16="http://schemas.microsoft.com/office/drawing/2014/main" id="{99FC9ECB-D9A5-4F17-B581-3E76500B7F91}"/>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CAD50CC3-4F18-5426-6AAE-B876E2308423}"/>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CE9B1A38-AF96-66FA-91F8-1944E632024B}"/>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47191208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Heading + Title -v2">
    <p:bg>
      <p:bgPr>
        <a:solidFill>
          <a:schemeClr val="accent2"/>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6" y="245864"/>
            <a:ext cx="9154433" cy="315704"/>
          </a:xfrm>
        </p:spPr>
        <p:txBody>
          <a:bodyPr/>
          <a:lstStyle>
            <a:lvl1pPr marL="100316" algn="l" defTabSz="455976" rtl="0" eaLnBrk="1" latinLnBrk="0" hangingPunct="1">
              <a:spcBef>
                <a:spcPts val="0"/>
              </a:spcBef>
              <a:buNone/>
              <a:defRPr lang="en-US" sz="1400" b="0" i="0" kern="1200" cap="all" spc="200" baseline="0" dirty="0">
                <a:solidFill>
                  <a:schemeClr val="bg2"/>
                </a:solidFill>
                <a:latin typeface="Arial" panose="020B0604020202020204" pitchFamily="34" charset="0"/>
                <a:ea typeface="+mj-ea"/>
                <a:cs typeface="Arial" panose="020B0604020202020204" pitchFamily="34" charset="0"/>
              </a:defRPr>
            </a:lvl1pPr>
          </a:lstStyle>
          <a:p>
            <a:r>
              <a:rPr lang="en-US"/>
              <a:t>SECTION HEADING</a:t>
            </a:r>
          </a:p>
        </p:txBody>
      </p:sp>
      <p:sp>
        <p:nvSpPr>
          <p:cNvPr id="8" name="Text Placeholder 16">
            <a:extLst>
              <a:ext uri="{FF2B5EF4-FFF2-40B4-BE49-F238E27FC236}">
                <a16:creationId xmlns:a16="http://schemas.microsoft.com/office/drawing/2014/main" id="{59C213F0-EB28-524D-BF42-3E29B0DCF01E}"/>
              </a:ext>
            </a:extLst>
          </p:cNvPr>
          <p:cNvSpPr>
            <a:spLocks noGrp="1"/>
          </p:cNvSpPr>
          <p:nvPr>
            <p:ph type="body" sz="quarter" idx="11" hasCustomPrompt="1"/>
          </p:nvPr>
        </p:nvSpPr>
        <p:spPr>
          <a:xfrm>
            <a:off x="334937" y="613087"/>
            <a:ext cx="10152484" cy="461665"/>
          </a:xfrm>
          <a:effectLst>
            <a:outerShdw blurRad="304800" dist="38100" dir="2700000" algn="tl" rotWithShape="0">
              <a:prstClr val="black">
                <a:alpha val="25000"/>
              </a:prstClr>
            </a:outerShdw>
          </a:effectLst>
        </p:spPr>
        <p:txBody>
          <a:bodyPr>
            <a:spAutoFit/>
          </a:bodyPr>
          <a:lstStyle>
            <a:lvl1pPr marL="0" indent="0">
              <a:spcBef>
                <a:spcPts val="0"/>
              </a:spcBef>
              <a:buNone/>
              <a:defRPr sz="2399" b="1">
                <a:solidFill>
                  <a:schemeClr val="bg1"/>
                </a:solidFill>
              </a:defRPr>
            </a:lvl1pPr>
            <a:lvl2pPr marL="455976" indent="0">
              <a:buNone/>
              <a:defRPr sz="3191"/>
            </a:lvl2pPr>
            <a:lvl3pPr marL="911952" indent="0">
              <a:buNone/>
              <a:defRPr sz="3191"/>
            </a:lvl3pPr>
            <a:lvl4pPr marL="1367928" indent="0">
              <a:buNone/>
              <a:defRPr sz="3191"/>
            </a:lvl4pPr>
            <a:lvl5pPr marL="1823906" indent="0">
              <a:buNone/>
              <a:defRPr sz="3191"/>
            </a:lvl5pPr>
          </a:lstStyle>
          <a:p>
            <a:pPr lvl="0"/>
            <a:r>
              <a:rPr lang="en-US"/>
              <a:t>Click to add title</a:t>
            </a:r>
          </a:p>
        </p:txBody>
      </p:sp>
      <p:pic>
        <p:nvPicPr>
          <p:cNvPr id="9" name="Picture 8" descr="Logo&#10;&#10;Description automatically generated">
            <a:extLst>
              <a:ext uri="{FF2B5EF4-FFF2-40B4-BE49-F238E27FC236}">
                <a16:creationId xmlns:a16="http://schemas.microsoft.com/office/drawing/2014/main" id="{3CD21FC7-6392-4C44-8F2E-09D4A304B3BC}"/>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D02C0A73-7855-78D8-781C-4A0AA4DD29FB}"/>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BF3ED957-0C4B-11E4-7974-EF8635560A39}"/>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4219901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2_Heading + Title -v2">
    <p:bg>
      <p:bgPr>
        <a:solidFill>
          <a:schemeClr val="accent2"/>
        </a:solidFill>
        <a:effectLst/>
      </p:bgPr>
    </p:bg>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ADFBDB98-583F-446F-95DF-359818047A56}"/>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mn-lt"/>
              </a:defRPr>
            </a:lvl1pPr>
          </a:lstStyle>
          <a:p>
            <a:r>
              <a:rPr lang="en-US"/>
              <a:t>SECTION HEADING</a:t>
            </a:r>
          </a:p>
        </p:txBody>
      </p:sp>
      <p:sp>
        <p:nvSpPr>
          <p:cNvPr id="10" name="Text Placeholder 17">
            <a:extLst>
              <a:ext uri="{FF2B5EF4-FFF2-40B4-BE49-F238E27FC236}">
                <a16:creationId xmlns:a16="http://schemas.microsoft.com/office/drawing/2014/main" id="{C1B008F7-0215-417F-B77B-F4693223EE09}"/>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11" name="Text Placeholder 17">
            <a:extLst>
              <a:ext uri="{FF2B5EF4-FFF2-40B4-BE49-F238E27FC236}">
                <a16:creationId xmlns:a16="http://schemas.microsoft.com/office/drawing/2014/main" id="{B46C2BBE-F8A4-432C-8655-DFBEFF169E5B}"/>
              </a:ext>
            </a:extLst>
          </p:cNvPr>
          <p:cNvSpPr>
            <a:spLocks noGrp="1"/>
          </p:cNvSpPr>
          <p:nvPr>
            <p:ph type="body" sz="quarter" idx="11" hasCustomPrompt="1"/>
          </p:nvPr>
        </p:nvSpPr>
        <p:spPr>
          <a:xfrm>
            <a:off x="767869" y="1993463"/>
            <a:ext cx="7151276" cy="1965093"/>
          </a:xfrm>
          <a:prstGeom prst="rect">
            <a:avLst/>
          </a:prstGeom>
        </p:spPr>
        <p:txBody>
          <a:bodyPr lIns="0" tIns="0" rIns="0" bIns="0" anchor="ctr">
            <a:noAutofit/>
          </a:bodyPr>
          <a:lstStyle>
            <a:lvl1pPr marL="0" indent="0" algn="l">
              <a:lnSpc>
                <a:spcPct val="90000"/>
              </a:lnSpc>
              <a:spcBef>
                <a:spcPts val="0"/>
              </a:spcBef>
              <a:buNone/>
              <a:defRPr sz="5386" b="1" spc="0" baseline="0">
                <a:solidFill>
                  <a:schemeClr val="bg1"/>
                </a:solidFill>
                <a:latin typeface="+mn-lt"/>
              </a:defRPr>
            </a:lvl1pPr>
          </a:lstStyle>
          <a:p>
            <a:pPr lvl="0"/>
            <a:r>
              <a:rPr lang="en-US"/>
              <a:t>Place holder for Section Divider</a:t>
            </a:r>
          </a:p>
        </p:txBody>
      </p:sp>
      <p:pic>
        <p:nvPicPr>
          <p:cNvPr id="8" name="Picture 7" descr="Logo&#10;&#10;Description automatically generated">
            <a:extLst>
              <a:ext uri="{FF2B5EF4-FFF2-40B4-BE49-F238E27FC236}">
                <a16:creationId xmlns:a16="http://schemas.microsoft.com/office/drawing/2014/main" id="{DEEDAF29-1A82-4188-8138-B476E5C6CD8C}"/>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67596585-9C3C-5CC3-B45D-F5EAD33B22D4}"/>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7CA6FD7-EF79-1CDB-A73E-3445AE382CE9}"/>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91740276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ase Study Detail">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23260F6-584A-F64A-BE5F-D22D4A27C86A}"/>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2" b="1">
              <a:solidFill>
                <a:schemeClr val="tx1"/>
              </a:solidFill>
            </a:endParaRPr>
          </a:p>
        </p:txBody>
      </p:sp>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669483" y="1124336"/>
            <a:ext cx="9154433" cy="315704"/>
          </a:xfrm>
        </p:spPr>
        <p:txBody>
          <a:bodyPr/>
          <a:lstStyle>
            <a:lvl1pPr marL="100316">
              <a:spcBef>
                <a:spcPts val="0"/>
              </a:spcBef>
              <a:defRPr sz="1400" spc="200" baseline="0">
                <a:solidFill>
                  <a:srgbClr val="00E2C0"/>
                </a:solidFill>
              </a:defRPr>
            </a:lvl1pPr>
          </a:lstStyle>
          <a:p>
            <a:r>
              <a:rPr lang="en-US"/>
              <a:t>SECTION HEADING</a:t>
            </a:r>
          </a:p>
        </p:txBody>
      </p:sp>
      <p:pic>
        <p:nvPicPr>
          <p:cNvPr id="7" name="Picture 6" descr="Logo&#10;&#10;Description automatically generated">
            <a:extLst>
              <a:ext uri="{FF2B5EF4-FFF2-40B4-BE49-F238E27FC236}">
                <a16:creationId xmlns:a16="http://schemas.microsoft.com/office/drawing/2014/main" id="{B851AA5A-757F-4457-85A3-EC04EED17425}"/>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EF95D20B-4B19-4B54-2645-D743C0F01CA6}"/>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7C53422B-3F16-77C5-866F-38CCA46BBE0B}"/>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21118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ing + Titl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334945" y="245864"/>
            <a:ext cx="9154433" cy="315704"/>
          </a:xfrm>
        </p:spPr>
        <p:txBody>
          <a:bodyPr/>
          <a:lstStyle>
            <a:lvl1pPr marL="100346" algn="l" defTabSz="456113" rtl="0" eaLnBrk="1" latinLnBrk="0" hangingPunct="1">
              <a:spcBef>
                <a:spcPts val="0"/>
              </a:spcBef>
              <a:buNone/>
              <a:defRPr lang="en-US" sz="1400" b="0" i="0" kern="1200" cap="all" spc="200" baseline="0" dirty="0">
                <a:solidFill>
                  <a:schemeClr val="bg2"/>
                </a:solidFill>
                <a:latin typeface="Arial" panose="020B0604020202020204" pitchFamily="34" charset="0"/>
                <a:ea typeface="+mj-ea"/>
                <a:cs typeface="Arial" panose="020B0604020202020204" pitchFamily="34" charset="0"/>
              </a:defRPr>
            </a:lvl1pPr>
          </a:lstStyle>
          <a:p>
            <a:r>
              <a:rPr lang="en-US"/>
              <a:t>SECTION HEADING</a:t>
            </a:r>
          </a:p>
        </p:txBody>
      </p:sp>
      <p:sp>
        <p:nvSpPr>
          <p:cNvPr id="17" name="Text Placeholder 16"/>
          <p:cNvSpPr>
            <a:spLocks noGrp="1"/>
          </p:cNvSpPr>
          <p:nvPr>
            <p:ph type="body" sz="quarter" idx="11" hasCustomPrompt="1"/>
          </p:nvPr>
        </p:nvSpPr>
        <p:spPr>
          <a:xfrm>
            <a:off x="334937" y="613084"/>
            <a:ext cx="10152484" cy="543708"/>
          </a:xfrm>
        </p:spPr>
        <p:txBody>
          <a:bodyPr>
            <a:noAutofit/>
          </a:bodyPr>
          <a:lstStyle>
            <a:lvl1pPr marL="0" indent="0">
              <a:spcBef>
                <a:spcPts val="0"/>
              </a:spcBef>
              <a:buNone/>
              <a:defRPr sz="2392" b="1">
                <a:solidFill>
                  <a:schemeClr val="accent5"/>
                </a:solidFill>
              </a:defRPr>
            </a:lvl1pPr>
            <a:lvl2pPr marL="456113" indent="0">
              <a:buNone/>
              <a:defRPr sz="3192"/>
            </a:lvl2pPr>
            <a:lvl3pPr marL="912226" indent="0">
              <a:buNone/>
              <a:defRPr sz="3192"/>
            </a:lvl3pPr>
            <a:lvl4pPr marL="1368339" indent="0">
              <a:buNone/>
              <a:defRPr sz="3192"/>
            </a:lvl4pPr>
            <a:lvl5pPr marL="1824453" indent="0">
              <a:buNone/>
              <a:defRPr sz="3192"/>
            </a:lvl5pPr>
          </a:lstStyle>
          <a:p>
            <a:pPr lvl="0"/>
            <a:r>
              <a:rPr lang="en-US"/>
              <a:t>Click to add title</a:t>
            </a:r>
          </a:p>
        </p:txBody>
      </p:sp>
    </p:spTree>
    <p:extLst>
      <p:ext uri="{BB962C8B-B14F-4D97-AF65-F5344CB8AC3E}">
        <p14:creationId xmlns:p14="http://schemas.microsoft.com/office/powerpoint/2010/main" val="3627212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3_Heading + Title -v2">
    <p:bg>
      <p:bgPr>
        <a:solidFill>
          <a:schemeClr val="accent2"/>
        </a:solidFill>
        <a:effectLst/>
      </p:bgPr>
    </p:bg>
    <p:spTree>
      <p:nvGrpSpPr>
        <p:cNvPr id="1" name=""/>
        <p:cNvGrpSpPr/>
        <p:nvPr/>
      </p:nvGrpSpPr>
      <p:grpSpPr>
        <a:xfrm>
          <a:off x="0" y="0"/>
          <a:ext cx="0" cy="0"/>
          <a:chOff x="0" y="0"/>
          <a:chExt cx="0" cy="0"/>
        </a:xfrm>
      </p:grpSpPr>
      <p:pic>
        <p:nvPicPr>
          <p:cNvPr id="7" name="Picture 6" descr="Logo&#10;&#10;Description automatically generated">
            <a:extLst>
              <a:ext uri="{FF2B5EF4-FFF2-40B4-BE49-F238E27FC236}">
                <a16:creationId xmlns:a16="http://schemas.microsoft.com/office/drawing/2014/main" id="{99FC9ECB-D9A5-4F17-B581-3E76500B7F91}"/>
              </a:ext>
            </a:extLst>
          </p:cNvPr>
          <p:cNvPicPr>
            <a:picLocks noChangeAspect="1"/>
          </p:cNvPicPr>
          <p:nvPr userDrawn="1"/>
        </p:nvPicPr>
        <p:blipFill>
          <a:blip r:embed="rId2"/>
          <a:stretch>
            <a:fillRect/>
          </a:stretch>
        </p:blipFill>
        <p:spPr>
          <a:xfrm>
            <a:off x="10653266" y="97488"/>
            <a:ext cx="1344518" cy="592411"/>
          </a:xfrm>
          <a:prstGeom prst="rect">
            <a:avLst/>
          </a:prstGeom>
        </p:spPr>
      </p:pic>
      <p:sp>
        <p:nvSpPr>
          <p:cNvPr id="10" name="Text Placeholder 16">
            <a:extLst>
              <a:ext uri="{FF2B5EF4-FFF2-40B4-BE49-F238E27FC236}">
                <a16:creationId xmlns:a16="http://schemas.microsoft.com/office/drawing/2014/main" id="{CB67E45F-2A58-4C0B-8749-37872B73A111}"/>
              </a:ext>
            </a:extLst>
          </p:cNvPr>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bg1"/>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
        <p:nvSpPr>
          <p:cNvPr id="2" name="TextBox 1">
            <a:extLst>
              <a:ext uri="{FF2B5EF4-FFF2-40B4-BE49-F238E27FC236}">
                <a16:creationId xmlns:a16="http://schemas.microsoft.com/office/drawing/2014/main" id="{6EAB9643-E15E-CC1B-F8FD-A889D867245B}"/>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92DB367-1F9A-C00B-86BB-3B7DCFBD306A}"/>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22302752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948972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_Title only v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668AA-B367-80C1-8C31-619535AA1249}"/>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flipV="1">
            <a:off x="7" y="2519250"/>
            <a:ext cx="12192000" cy="4367446"/>
          </a:xfrm>
          <a:prstGeom prst="rect">
            <a:avLst/>
          </a:prstGeom>
        </p:spPr>
      </p:pic>
      <p:pic>
        <p:nvPicPr>
          <p:cNvPr id="5" name="Picture 4">
            <a:extLst>
              <a:ext uri="{FF2B5EF4-FFF2-40B4-BE49-F238E27FC236}">
                <a16:creationId xmlns:a16="http://schemas.microsoft.com/office/drawing/2014/main" id="{A17DB0FB-13A9-CCB5-5030-0057E4E4A01A}"/>
              </a:ext>
            </a:extLst>
          </p:cNvPr>
          <p:cNvPicPr>
            <a:picLocks noChangeAspect="1"/>
          </p:cNvPicPr>
          <p:nvPr userDrawn="1"/>
        </p:nvPicPr>
        <p:blipFill>
          <a:blip r:embed="rId3"/>
          <a:srcRect/>
          <a:stretch/>
        </p:blipFill>
        <p:spPr>
          <a:xfrm>
            <a:off x="7" y="4664"/>
            <a:ext cx="12192000" cy="2507963"/>
          </a:xfrm>
          <a:prstGeom prst="rect">
            <a:avLst/>
          </a:prstGeom>
        </p:spPr>
      </p:pic>
      <p:sp>
        <p:nvSpPr>
          <p:cNvPr id="12" name="Rectangle 11">
            <a:extLst>
              <a:ext uri="{FF2B5EF4-FFF2-40B4-BE49-F238E27FC236}">
                <a16:creationId xmlns:a16="http://schemas.microsoft.com/office/drawing/2014/main" id="{9028FDC1-E605-DC35-EC3E-A23AA2DF7FE2}"/>
              </a:ext>
            </a:extLst>
          </p:cNvPr>
          <p:cNvSpPr>
            <a:spLocks noChangeAspect="1"/>
          </p:cNvSpPr>
          <p:nvPr userDrawn="1"/>
        </p:nvSpPr>
        <p:spPr>
          <a:xfrm>
            <a:off x="360051" y="1502229"/>
            <a:ext cx="11503385" cy="5016137"/>
          </a:xfrm>
          <a:prstGeom prst="rect">
            <a:avLst/>
          </a:prstGeom>
          <a:solidFill>
            <a:srgbClr val="FFFFFF"/>
          </a:solidFill>
          <a:ln w="25400" cap="flat" cmpd="sng" algn="ctr">
            <a:noFill/>
            <a:prstDash val="solid"/>
          </a:ln>
          <a:effectLst>
            <a:outerShdw blurRad="635000" dist="127000" dir="120000" algn="ctr" rotWithShape="0">
              <a:srgbClr val="000000">
                <a:alpha val="15000"/>
              </a:srgbClr>
            </a:outerShdw>
          </a:effectLst>
        </p:spPr>
        <p:txBody>
          <a:bodyPr rtlCol="0" anchor="ctr"/>
          <a:lstStyle/>
          <a:p>
            <a:pPr marL="0" marR="0" lvl="0" indent="0" algn="ctr" defTabSz="912208" eaLnBrk="1" fontAlgn="auto" latinLnBrk="0" hangingPunct="1">
              <a:lnSpc>
                <a:spcPct val="100000"/>
              </a:lnSpc>
              <a:spcBef>
                <a:spcPts val="0"/>
              </a:spcBef>
              <a:spcAft>
                <a:spcPts val="0"/>
              </a:spcAft>
              <a:buClrTx/>
              <a:buSzTx/>
              <a:buFontTx/>
              <a:buNone/>
              <a:tabLst/>
              <a:defRPr/>
            </a:pPr>
            <a:endParaRPr kumimoji="0" lang="en-US" sz="1792"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pic>
        <p:nvPicPr>
          <p:cNvPr id="13" name="Picture 12" descr="Shape, polygon&#10;&#10;Description automatically generated">
            <a:extLst>
              <a:ext uri="{FF2B5EF4-FFF2-40B4-BE49-F238E27FC236}">
                <a16:creationId xmlns:a16="http://schemas.microsoft.com/office/drawing/2014/main" id="{BA3F473F-40CD-4F88-62B1-D99D725F11BE}"/>
              </a:ext>
            </a:extLst>
          </p:cNvPr>
          <p:cNvPicPr>
            <a:picLocks noChangeAspect="1"/>
          </p:cNvPicPr>
          <p:nvPr userDrawn="1"/>
        </p:nvPicPr>
        <p:blipFill>
          <a:blip r:embed="rId4"/>
          <a:stretch>
            <a:fillRect/>
          </a:stretch>
        </p:blipFill>
        <p:spPr>
          <a:xfrm flipH="1">
            <a:off x="10207470" y="6383825"/>
            <a:ext cx="914400" cy="914400"/>
          </a:xfrm>
          <a:prstGeom prst="rect">
            <a:avLst/>
          </a:prstGeom>
        </p:spPr>
      </p:pic>
      <p:pic>
        <p:nvPicPr>
          <p:cNvPr id="23" name="Picture 22">
            <a:extLst>
              <a:ext uri="{FF2B5EF4-FFF2-40B4-BE49-F238E27FC236}">
                <a16:creationId xmlns:a16="http://schemas.microsoft.com/office/drawing/2014/main" id="{007B6079-359B-12F5-EBE6-EC06A9981168}"/>
              </a:ext>
            </a:extLst>
          </p:cNvPr>
          <p:cNvPicPr>
            <a:picLocks noChangeAspect="1"/>
          </p:cNvPicPr>
          <p:nvPr userDrawn="1"/>
        </p:nvPicPr>
        <p:blipFill>
          <a:blip r:embed="rId5"/>
          <a:srcRect/>
          <a:stretch/>
        </p:blipFill>
        <p:spPr>
          <a:xfrm>
            <a:off x="10653266" y="97479"/>
            <a:ext cx="1344518" cy="592410"/>
          </a:xfrm>
          <a:prstGeom prst="rect">
            <a:avLst/>
          </a:prstGeom>
        </p:spPr>
      </p:pic>
      <p:pic>
        <p:nvPicPr>
          <p:cNvPr id="7" name="Picture 6" descr="Shape, polygon&#10;&#10;Description automatically generated">
            <a:extLst>
              <a:ext uri="{FF2B5EF4-FFF2-40B4-BE49-F238E27FC236}">
                <a16:creationId xmlns:a16="http://schemas.microsoft.com/office/drawing/2014/main" id="{402FCFEB-1F30-AEB1-9B32-372ADA0937B0}"/>
              </a:ext>
            </a:extLst>
          </p:cNvPr>
          <p:cNvPicPr>
            <a:picLocks noChangeAspect="1"/>
          </p:cNvPicPr>
          <p:nvPr/>
        </p:nvPicPr>
        <p:blipFill>
          <a:blip r:embed="rId4"/>
          <a:stretch>
            <a:fillRect/>
          </a:stretch>
        </p:blipFill>
        <p:spPr>
          <a:xfrm>
            <a:off x="11528487" y="5010550"/>
            <a:ext cx="914400" cy="914400"/>
          </a:xfrm>
          <a:prstGeom prst="rect">
            <a:avLst/>
          </a:prstGeom>
        </p:spPr>
      </p:pic>
      <p:pic>
        <p:nvPicPr>
          <p:cNvPr id="10" name="Picture 9" descr="Shape, polygon&#10;&#10;Description automatically generated">
            <a:extLst>
              <a:ext uri="{FF2B5EF4-FFF2-40B4-BE49-F238E27FC236}">
                <a16:creationId xmlns:a16="http://schemas.microsoft.com/office/drawing/2014/main" id="{A08326F0-E93D-5C8B-6356-D11F22FE7A9D}"/>
              </a:ext>
            </a:extLst>
          </p:cNvPr>
          <p:cNvPicPr>
            <a:picLocks noChangeAspect="1"/>
          </p:cNvPicPr>
          <p:nvPr/>
        </p:nvPicPr>
        <p:blipFill>
          <a:blip r:embed="rId4"/>
          <a:stretch>
            <a:fillRect/>
          </a:stretch>
        </p:blipFill>
        <p:spPr>
          <a:xfrm flipH="1">
            <a:off x="-285518" y="3657068"/>
            <a:ext cx="914400" cy="914400"/>
          </a:xfrm>
          <a:prstGeom prst="rect">
            <a:avLst/>
          </a:prstGeom>
        </p:spPr>
      </p:pic>
      <p:sp>
        <p:nvSpPr>
          <p:cNvPr id="14" name="TextBox 13">
            <a:extLst>
              <a:ext uri="{FF2B5EF4-FFF2-40B4-BE49-F238E27FC236}">
                <a16:creationId xmlns:a16="http://schemas.microsoft.com/office/drawing/2014/main" id="{95E83DF5-2CD3-1986-321C-929425DC22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800" smtClean="0">
                <a:solidFill>
                  <a:schemeClr val="bg1">
                    <a:lumMod val="50000"/>
                  </a:schemeClr>
                </a:solidFill>
                <a:latin typeface="+mj-lt"/>
                <a:cs typeface="Avenir"/>
              </a:rPr>
              <a:pPr algn="r"/>
              <a:t>‹#›</a:t>
            </a:fld>
            <a:endParaRPr kumimoji="0" lang="en-US" sz="800" u="none" strike="noStrike" kern="1200" cap="none" spc="0" normalizeH="0" baseline="0" noProof="0">
              <a:ln>
                <a:noFill/>
              </a:ln>
              <a:solidFill>
                <a:schemeClr val="bg1">
                  <a:lumMod val="50000"/>
                </a:schemeClr>
              </a:solidFill>
              <a:effectLst/>
              <a:uLnTx/>
              <a:uFillTx/>
              <a:latin typeface="+mj-lt"/>
              <a:cs typeface="Avenir"/>
            </a:endParaRPr>
          </a:p>
        </p:txBody>
      </p:sp>
      <p:sp>
        <p:nvSpPr>
          <p:cNvPr id="15" name="Rectangle 14">
            <a:extLst>
              <a:ext uri="{FF2B5EF4-FFF2-40B4-BE49-F238E27FC236}">
                <a16:creationId xmlns:a16="http://schemas.microsoft.com/office/drawing/2014/main" id="{5AA0772F-566B-D024-1F9A-48B1F0741EDB}"/>
              </a:ext>
            </a:extLst>
          </p:cNvPr>
          <p:cNvSpPr/>
          <p:nvPr userDrawn="1"/>
        </p:nvSpPr>
        <p:spPr>
          <a:xfrm>
            <a:off x="351223" y="6569272"/>
            <a:ext cx="2945804" cy="215444"/>
          </a:xfrm>
          <a:prstGeom prst="rect">
            <a:avLst/>
          </a:prstGeom>
        </p:spPr>
        <p:txBody>
          <a:bodyPr wrap="none">
            <a:spAutoFit/>
          </a:bodyPr>
          <a:lstStyle/>
          <a:p>
            <a:r>
              <a:rPr lang="en-US" sz="800" b="0">
                <a:solidFill>
                  <a:schemeClr val="bg1">
                    <a:lumMod val="50000"/>
                  </a:schemeClr>
                </a:solidFill>
                <a:latin typeface="+mj-lt"/>
                <a:cs typeface="Avenir"/>
              </a:rPr>
              <a:t>Copyright © 2024 Infogain Corporation. All Rights Reserved.</a:t>
            </a:r>
          </a:p>
        </p:txBody>
      </p:sp>
      <p:sp>
        <p:nvSpPr>
          <p:cNvPr id="6" name="Text Placeholder 16">
            <a:extLst>
              <a:ext uri="{FF2B5EF4-FFF2-40B4-BE49-F238E27FC236}">
                <a16:creationId xmlns:a16="http://schemas.microsoft.com/office/drawing/2014/main" id="{234B616E-F150-4FAB-C1C3-1A917F29597E}"/>
              </a:ext>
            </a:extLst>
          </p:cNvPr>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bg1"/>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Tree>
    <p:extLst>
      <p:ext uri="{BB962C8B-B14F-4D97-AF65-F5344CB8AC3E}">
        <p14:creationId xmlns:p14="http://schemas.microsoft.com/office/powerpoint/2010/main" val="1606465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itle only v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668AA-B367-80C1-8C31-619535AA1249}"/>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flipV="1">
            <a:off x="7" y="2519250"/>
            <a:ext cx="12192000" cy="4367446"/>
          </a:xfrm>
          <a:prstGeom prst="rect">
            <a:avLst/>
          </a:prstGeom>
        </p:spPr>
      </p:pic>
      <p:pic>
        <p:nvPicPr>
          <p:cNvPr id="5" name="Picture 4">
            <a:extLst>
              <a:ext uri="{FF2B5EF4-FFF2-40B4-BE49-F238E27FC236}">
                <a16:creationId xmlns:a16="http://schemas.microsoft.com/office/drawing/2014/main" id="{A17DB0FB-13A9-CCB5-5030-0057E4E4A01A}"/>
              </a:ext>
            </a:extLst>
          </p:cNvPr>
          <p:cNvPicPr>
            <a:picLocks noChangeAspect="1"/>
          </p:cNvPicPr>
          <p:nvPr userDrawn="1"/>
        </p:nvPicPr>
        <p:blipFill>
          <a:blip r:embed="rId3"/>
          <a:srcRect/>
          <a:stretch/>
        </p:blipFill>
        <p:spPr>
          <a:xfrm>
            <a:off x="7" y="4664"/>
            <a:ext cx="12192000" cy="2507963"/>
          </a:xfrm>
          <a:prstGeom prst="rect">
            <a:avLst/>
          </a:prstGeom>
        </p:spPr>
      </p:pic>
      <p:sp>
        <p:nvSpPr>
          <p:cNvPr id="12" name="Rectangle 11">
            <a:extLst>
              <a:ext uri="{FF2B5EF4-FFF2-40B4-BE49-F238E27FC236}">
                <a16:creationId xmlns:a16="http://schemas.microsoft.com/office/drawing/2014/main" id="{9028FDC1-E605-DC35-EC3E-A23AA2DF7FE2}"/>
              </a:ext>
            </a:extLst>
          </p:cNvPr>
          <p:cNvSpPr>
            <a:spLocks noChangeAspect="1"/>
          </p:cNvSpPr>
          <p:nvPr userDrawn="1"/>
        </p:nvSpPr>
        <p:spPr>
          <a:xfrm>
            <a:off x="351229" y="1366320"/>
            <a:ext cx="11509851" cy="5125919"/>
          </a:xfrm>
          <a:prstGeom prst="rect">
            <a:avLst/>
          </a:prstGeom>
          <a:solidFill>
            <a:srgbClr val="FFFFFF"/>
          </a:solidFill>
          <a:ln w="25400" cap="flat" cmpd="sng" algn="ctr">
            <a:noFill/>
            <a:prstDash val="solid"/>
          </a:ln>
          <a:effectLst>
            <a:outerShdw blurRad="635000" dist="127000" dir="120000" algn="ctr" rotWithShape="0">
              <a:srgbClr val="000000">
                <a:alpha val="15000"/>
              </a:srgbClr>
            </a:outerShdw>
          </a:effectLst>
        </p:spPr>
        <p:txBody>
          <a:bodyPr rtlCol="0" anchor="ctr"/>
          <a:lstStyle/>
          <a:p>
            <a:pPr marL="0" marR="0" lvl="0" indent="0" algn="ctr" defTabSz="912208" eaLnBrk="1" fontAlgn="auto" latinLnBrk="0" hangingPunct="1">
              <a:lnSpc>
                <a:spcPct val="100000"/>
              </a:lnSpc>
              <a:spcBef>
                <a:spcPts val="0"/>
              </a:spcBef>
              <a:spcAft>
                <a:spcPts val="0"/>
              </a:spcAft>
              <a:buClrTx/>
              <a:buSzTx/>
              <a:buFontTx/>
              <a:buNone/>
              <a:tabLst/>
              <a:defRPr/>
            </a:pPr>
            <a:endParaRPr kumimoji="0" lang="en-US" sz="1792"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pic>
        <p:nvPicPr>
          <p:cNvPr id="13" name="Picture 12" descr="Shape, polygon&#10;&#10;Description automatically generated">
            <a:extLst>
              <a:ext uri="{FF2B5EF4-FFF2-40B4-BE49-F238E27FC236}">
                <a16:creationId xmlns:a16="http://schemas.microsoft.com/office/drawing/2014/main" id="{BA3F473F-40CD-4F88-62B1-D99D725F11BE}"/>
              </a:ext>
            </a:extLst>
          </p:cNvPr>
          <p:cNvPicPr>
            <a:picLocks noChangeAspect="1"/>
          </p:cNvPicPr>
          <p:nvPr userDrawn="1"/>
        </p:nvPicPr>
        <p:blipFill>
          <a:blip r:embed="rId4"/>
          <a:stretch>
            <a:fillRect/>
          </a:stretch>
        </p:blipFill>
        <p:spPr>
          <a:xfrm flipH="1">
            <a:off x="10207470" y="6383825"/>
            <a:ext cx="914400" cy="914400"/>
          </a:xfrm>
          <a:prstGeom prst="rect">
            <a:avLst/>
          </a:prstGeom>
        </p:spPr>
      </p:pic>
      <p:pic>
        <p:nvPicPr>
          <p:cNvPr id="23" name="Picture 22">
            <a:extLst>
              <a:ext uri="{FF2B5EF4-FFF2-40B4-BE49-F238E27FC236}">
                <a16:creationId xmlns:a16="http://schemas.microsoft.com/office/drawing/2014/main" id="{007B6079-359B-12F5-EBE6-EC06A9981168}"/>
              </a:ext>
            </a:extLst>
          </p:cNvPr>
          <p:cNvPicPr>
            <a:picLocks noChangeAspect="1"/>
          </p:cNvPicPr>
          <p:nvPr userDrawn="1"/>
        </p:nvPicPr>
        <p:blipFill>
          <a:blip r:embed="rId5"/>
          <a:srcRect/>
          <a:stretch/>
        </p:blipFill>
        <p:spPr>
          <a:xfrm>
            <a:off x="10653266" y="97479"/>
            <a:ext cx="1344518" cy="592410"/>
          </a:xfrm>
          <a:prstGeom prst="rect">
            <a:avLst/>
          </a:prstGeom>
        </p:spPr>
      </p:pic>
      <p:sp>
        <p:nvSpPr>
          <p:cNvPr id="3" name="Title 5">
            <a:extLst>
              <a:ext uri="{FF2B5EF4-FFF2-40B4-BE49-F238E27FC236}">
                <a16:creationId xmlns:a16="http://schemas.microsoft.com/office/drawing/2014/main" id="{2CAF1627-E7ED-4734-4FE9-9FE909A9F842}"/>
              </a:ext>
            </a:extLst>
          </p:cNvPr>
          <p:cNvSpPr>
            <a:spLocks noGrp="1"/>
          </p:cNvSpPr>
          <p:nvPr>
            <p:ph type="title" hasCustomPrompt="1"/>
          </p:nvPr>
        </p:nvSpPr>
        <p:spPr>
          <a:xfrm>
            <a:off x="351230" y="245863"/>
            <a:ext cx="7969443" cy="315704"/>
          </a:xfrm>
        </p:spPr>
        <p:txBody>
          <a:bodyPr/>
          <a:lstStyle>
            <a:lvl1pPr marL="100284">
              <a:spcBef>
                <a:spcPts val="0"/>
              </a:spcBef>
              <a:defRPr sz="1600" baseline="0">
                <a:solidFill>
                  <a:schemeClr val="bg2"/>
                </a:solidFill>
              </a:defRPr>
            </a:lvl1pPr>
          </a:lstStyle>
          <a:p>
            <a:r>
              <a:rPr lang="en-US"/>
              <a:t>SECTION HEADING</a:t>
            </a:r>
          </a:p>
        </p:txBody>
      </p:sp>
      <p:sp>
        <p:nvSpPr>
          <p:cNvPr id="4" name="Text Placeholder 16">
            <a:extLst>
              <a:ext uri="{FF2B5EF4-FFF2-40B4-BE49-F238E27FC236}">
                <a16:creationId xmlns:a16="http://schemas.microsoft.com/office/drawing/2014/main" id="{2F8FD5F7-CE07-B0D7-A41A-BB36684DAAA7}"/>
              </a:ext>
            </a:extLst>
          </p:cNvPr>
          <p:cNvSpPr>
            <a:spLocks noGrp="1"/>
          </p:cNvSpPr>
          <p:nvPr>
            <p:ph type="body" sz="quarter" idx="11" hasCustomPrompt="1"/>
          </p:nvPr>
        </p:nvSpPr>
        <p:spPr>
          <a:xfrm>
            <a:off x="351224" y="613084"/>
            <a:ext cx="10107828" cy="543708"/>
          </a:xfrm>
        </p:spPr>
        <p:txBody>
          <a:bodyPr>
            <a:noAutofit/>
          </a:bodyPr>
          <a:lstStyle>
            <a:lvl1pPr marL="0" indent="0">
              <a:spcBef>
                <a:spcPts val="0"/>
              </a:spcBef>
              <a:buNone/>
              <a:defRPr sz="2390" b="1">
                <a:solidFill>
                  <a:schemeClr val="bg1"/>
                </a:solidFill>
              </a:defRPr>
            </a:lvl1pPr>
            <a:lvl2pPr marL="455830" indent="0">
              <a:buNone/>
              <a:defRPr sz="3190"/>
            </a:lvl2pPr>
            <a:lvl3pPr marL="911660" indent="0">
              <a:buNone/>
              <a:defRPr sz="3190"/>
            </a:lvl3pPr>
            <a:lvl4pPr marL="1367492" indent="0">
              <a:buNone/>
              <a:defRPr sz="3190"/>
            </a:lvl4pPr>
            <a:lvl5pPr marL="1823322" indent="0">
              <a:buNone/>
              <a:defRPr sz="3190"/>
            </a:lvl5pPr>
          </a:lstStyle>
          <a:p>
            <a:pPr lvl="0"/>
            <a:r>
              <a:rPr lang="en-US"/>
              <a:t>Click to add title</a:t>
            </a:r>
          </a:p>
        </p:txBody>
      </p:sp>
      <p:pic>
        <p:nvPicPr>
          <p:cNvPr id="7" name="Picture 6" descr="Shape, polygon&#10;&#10;Description automatically generated">
            <a:extLst>
              <a:ext uri="{FF2B5EF4-FFF2-40B4-BE49-F238E27FC236}">
                <a16:creationId xmlns:a16="http://schemas.microsoft.com/office/drawing/2014/main" id="{402FCFEB-1F30-AEB1-9B32-372ADA0937B0}"/>
              </a:ext>
            </a:extLst>
          </p:cNvPr>
          <p:cNvPicPr>
            <a:picLocks noChangeAspect="1"/>
          </p:cNvPicPr>
          <p:nvPr/>
        </p:nvPicPr>
        <p:blipFill>
          <a:blip r:embed="rId4"/>
          <a:stretch>
            <a:fillRect/>
          </a:stretch>
        </p:blipFill>
        <p:spPr>
          <a:xfrm>
            <a:off x="11528487" y="5010550"/>
            <a:ext cx="914400" cy="914400"/>
          </a:xfrm>
          <a:prstGeom prst="rect">
            <a:avLst/>
          </a:prstGeom>
        </p:spPr>
      </p:pic>
      <p:pic>
        <p:nvPicPr>
          <p:cNvPr id="10" name="Picture 9" descr="Shape, polygon&#10;&#10;Description automatically generated">
            <a:extLst>
              <a:ext uri="{FF2B5EF4-FFF2-40B4-BE49-F238E27FC236}">
                <a16:creationId xmlns:a16="http://schemas.microsoft.com/office/drawing/2014/main" id="{A08326F0-E93D-5C8B-6356-D11F22FE7A9D}"/>
              </a:ext>
            </a:extLst>
          </p:cNvPr>
          <p:cNvPicPr>
            <a:picLocks noChangeAspect="1"/>
          </p:cNvPicPr>
          <p:nvPr/>
        </p:nvPicPr>
        <p:blipFill>
          <a:blip r:embed="rId4"/>
          <a:stretch>
            <a:fillRect/>
          </a:stretch>
        </p:blipFill>
        <p:spPr>
          <a:xfrm flipH="1">
            <a:off x="-285518" y="3657068"/>
            <a:ext cx="914400" cy="914400"/>
          </a:xfrm>
          <a:prstGeom prst="rect">
            <a:avLst/>
          </a:prstGeom>
        </p:spPr>
      </p:pic>
      <p:sp>
        <p:nvSpPr>
          <p:cNvPr id="14" name="TextBox 13">
            <a:extLst>
              <a:ext uri="{FF2B5EF4-FFF2-40B4-BE49-F238E27FC236}">
                <a16:creationId xmlns:a16="http://schemas.microsoft.com/office/drawing/2014/main" id="{95E83DF5-2CD3-1986-321C-929425DC22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800" smtClean="0">
                <a:solidFill>
                  <a:schemeClr val="bg1">
                    <a:lumMod val="50000"/>
                  </a:schemeClr>
                </a:solidFill>
                <a:latin typeface="+mj-lt"/>
                <a:cs typeface="Avenir"/>
              </a:rPr>
              <a:pPr algn="r"/>
              <a:t>‹#›</a:t>
            </a:fld>
            <a:endParaRPr kumimoji="0" lang="en-US" sz="800" u="none" strike="noStrike" kern="1200" cap="none" spc="0" normalizeH="0" baseline="0" noProof="0">
              <a:ln>
                <a:noFill/>
              </a:ln>
              <a:solidFill>
                <a:schemeClr val="bg1">
                  <a:lumMod val="50000"/>
                </a:schemeClr>
              </a:solidFill>
              <a:effectLst/>
              <a:uLnTx/>
              <a:uFillTx/>
              <a:latin typeface="+mj-lt"/>
              <a:cs typeface="Avenir"/>
            </a:endParaRPr>
          </a:p>
        </p:txBody>
      </p:sp>
      <p:sp>
        <p:nvSpPr>
          <p:cNvPr id="15" name="Rectangle 14">
            <a:extLst>
              <a:ext uri="{FF2B5EF4-FFF2-40B4-BE49-F238E27FC236}">
                <a16:creationId xmlns:a16="http://schemas.microsoft.com/office/drawing/2014/main" id="{5AA0772F-566B-D024-1F9A-48B1F0741EDB}"/>
              </a:ext>
            </a:extLst>
          </p:cNvPr>
          <p:cNvSpPr/>
          <p:nvPr userDrawn="1"/>
        </p:nvSpPr>
        <p:spPr>
          <a:xfrm>
            <a:off x="351223" y="6569272"/>
            <a:ext cx="2945804" cy="215444"/>
          </a:xfrm>
          <a:prstGeom prst="rect">
            <a:avLst/>
          </a:prstGeom>
        </p:spPr>
        <p:txBody>
          <a:bodyPr wrap="none">
            <a:spAutoFit/>
          </a:bodyPr>
          <a:lstStyle/>
          <a:p>
            <a:r>
              <a:rPr lang="en-US" sz="800" b="0">
                <a:solidFill>
                  <a:schemeClr val="bg1">
                    <a:lumMod val="50000"/>
                  </a:schemeClr>
                </a:solidFill>
                <a:latin typeface="+mj-lt"/>
                <a:cs typeface="Avenir"/>
              </a:rPr>
              <a:t>Copyright © 2024 Infogain Corporation. All Rights Reserved.</a:t>
            </a:r>
          </a:p>
        </p:txBody>
      </p:sp>
    </p:spTree>
    <p:extLst>
      <p:ext uri="{BB962C8B-B14F-4D97-AF65-F5344CB8AC3E}">
        <p14:creationId xmlns:p14="http://schemas.microsoft.com/office/powerpoint/2010/main" val="16460041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_Title only v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C668AA-B367-80C1-8C31-619535AA1249}"/>
              </a:ext>
            </a:extLst>
          </p:cNvPr>
          <p:cNvPicPr>
            <a:picLocks/>
          </p:cNvPicPr>
          <p:nvPr userDrawn="1"/>
        </p:nvPicPr>
        <p:blipFill>
          <a:blip r:embed="rId2" cstate="email">
            <a:extLst>
              <a:ext uri="{28A0092B-C50C-407E-A947-70E740481C1C}">
                <a14:useLocalDpi xmlns:a14="http://schemas.microsoft.com/office/drawing/2010/main"/>
              </a:ext>
            </a:extLst>
          </a:blip>
          <a:stretch>
            <a:fillRect/>
          </a:stretch>
        </p:blipFill>
        <p:spPr>
          <a:xfrm flipV="1">
            <a:off x="7" y="2519250"/>
            <a:ext cx="12192000" cy="4367446"/>
          </a:xfrm>
          <a:prstGeom prst="rect">
            <a:avLst/>
          </a:prstGeom>
        </p:spPr>
      </p:pic>
      <p:pic>
        <p:nvPicPr>
          <p:cNvPr id="5" name="Picture 4">
            <a:extLst>
              <a:ext uri="{FF2B5EF4-FFF2-40B4-BE49-F238E27FC236}">
                <a16:creationId xmlns:a16="http://schemas.microsoft.com/office/drawing/2014/main" id="{A17DB0FB-13A9-CCB5-5030-0057E4E4A01A}"/>
              </a:ext>
            </a:extLst>
          </p:cNvPr>
          <p:cNvPicPr>
            <a:picLocks noChangeAspect="1"/>
          </p:cNvPicPr>
          <p:nvPr userDrawn="1"/>
        </p:nvPicPr>
        <p:blipFill>
          <a:blip r:embed="rId3"/>
          <a:srcRect/>
          <a:stretch/>
        </p:blipFill>
        <p:spPr>
          <a:xfrm>
            <a:off x="7" y="4664"/>
            <a:ext cx="12192000" cy="2507963"/>
          </a:xfrm>
          <a:prstGeom prst="rect">
            <a:avLst/>
          </a:prstGeom>
        </p:spPr>
      </p:pic>
      <p:sp>
        <p:nvSpPr>
          <p:cNvPr id="12" name="Rectangle 11">
            <a:extLst>
              <a:ext uri="{FF2B5EF4-FFF2-40B4-BE49-F238E27FC236}">
                <a16:creationId xmlns:a16="http://schemas.microsoft.com/office/drawing/2014/main" id="{9028FDC1-E605-DC35-EC3E-A23AA2DF7FE2}"/>
              </a:ext>
            </a:extLst>
          </p:cNvPr>
          <p:cNvSpPr>
            <a:spLocks noChangeAspect="1"/>
          </p:cNvSpPr>
          <p:nvPr userDrawn="1"/>
        </p:nvSpPr>
        <p:spPr>
          <a:xfrm>
            <a:off x="616204" y="1613929"/>
            <a:ext cx="10991066" cy="4792737"/>
          </a:xfrm>
          <a:prstGeom prst="rect">
            <a:avLst/>
          </a:prstGeom>
          <a:solidFill>
            <a:srgbClr val="FFFFFF"/>
          </a:solidFill>
          <a:ln w="25400" cap="flat" cmpd="sng" algn="ctr">
            <a:noFill/>
            <a:prstDash val="solid"/>
          </a:ln>
          <a:effectLst>
            <a:outerShdw blurRad="635000" dist="127000" dir="120000" algn="ctr" rotWithShape="0">
              <a:srgbClr val="000000">
                <a:alpha val="15000"/>
              </a:srgbClr>
            </a:outerShdw>
          </a:effectLst>
        </p:spPr>
        <p:txBody>
          <a:bodyPr rtlCol="0" anchor="ctr"/>
          <a:lstStyle/>
          <a:p>
            <a:pPr marL="0" marR="0" lvl="0" indent="0" algn="ctr" defTabSz="912208" eaLnBrk="1" fontAlgn="auto" latinLnBrk="0" hangingPunct="1">
              <a:lnSpc>
                <a:spcPct val="100000"/>
              </a:lnSpc>
              <a:spcBef>
                <a:spcPts val="0"/>
              </a:spcBef>
              <a:spcAft>
                <a:spcPts val="0"/>
              </a:spcAft>
              <a:buClrTx/>
              <a:buSzTx/>
              <a:buFontTx/>
              <a:buNone/>
              <a:tabLst/>
              <a:defRPr/>
            </a:pPr>
            <a:endParaRPr kumimoji="0" lang="en-US" sz="1792" b="0" i="0" u="none" strike="noStrike" kern="0" cap="none" spc="0" normalizeH="0" baseline="0" noProof="0">
              <a:ln>
                <a:noFill/>
              </a:ln>
              <a:solidFill>
                <a:prstClr val="white"/>
              </a:solidFill>
              <a:effectLst/>
              <a:uLnTx/>
              <a:uFillTx/>
              <a:latin typeface="Arial"/>
              <a:ea typeface="+mn-ea"/>
              <a:cs typeface="Arial" panose="020B0604020202020204" pitchFamily="34" charset="0"/>
            </a:endParaRPr>
          </a:p>
        </p:txBody>
      </p:sp>
      <p:pic>
        <p:nvPicPr>
          <p:cNvPr id="13" name="Picture 12" descr="Shape, polygon&#10;&#10;Description automatically generated">
            <a:extLst>
              <a:ext uri="{FF2B5EF4-FFF2-40B4-BE49-F238E27FC236}">
                <a16:creationId xmlns:a16="http://schemas.microsoft.com/office/drawing/2014/main" id="{BA3F473F-40CD-4F88-62B1-D99D725F11BE}"/>
              </a:ext>
            </a:extLst>
          </p:cNvPr>
          <p:cNvPicPr>
            <a:picLocks noChangeAspect="1"/>
          </p:cNvPicPr>
          <p:nvPr userDrawn="1"/>
        </p:nvPicPr>
        <p:blipFill>
          <a:blip r:embed="rId4"/>
          <a:stretch>
            <a:fillRect/>
          </a:stretch>
        </p:blipFill>
        <p:spPr>
          <a:xfrm flipH="1">
            <a:off x="10207470" y="6383825"/>
            <a:ext cx="914400" cy="914400"/>
          </a:xfrm>
          <a:prstGeom prst="rect">
            <a:avLst/>
          </a:prstGeom>
        </p:spPr>
      </p:pic>
      <p:pic>
        <p:nvPicPr>
          <p:cNvPr id="23" name="Picture 22">
            <a:extLst>
              <a:ext uri="{FF2B5EF4-FFF2-40B4-BE49-F238E27FC236}">
                <a16:creationId xmlns:a16="http://schemas.microsoft.com/office/drawing/2014/main" id="{007B6079-359B-12F5-EBE6-EC06A9981168}"/>
              </a:ext>
            </a:extLst>
          </p:cNvPr>
          <p:cNvPicPr>
            <a:picLocks noChangeAspect="1"/>
          </p:cNvPicPr>
          <p:nvPr userDrawn="1"/>
        </p:nvPicPr>
        <p:blipFill>
          <a:blip r:embed="rId5"/>
          <a:srcRect/>
          <a:stretch/>
        </p:blipFill>
        <p:spPr>
          <a:xfrm>
            <a:off x="10653266" y="97479"/>
            <a:ext cx="1344518" cy="592410"/>
          </a:xfrm>
          <a:prstGeom prst="rect">
            <a:avLst/>
          </a:prstGeom>
        </p:spPr>
      </p:pic>
      <p:pic>
        <p:nvPicPr>
          <p:cNvPr id="7" name="Picture 6" descr="Shape, polygon&#10;&#10;Description automatically generated">
            <a:extLst>
              <a:ext uri="{FF2B5EF4-FFF2-40B4-BE49-F238E27FC236}">
                <a16:creationId xmlns:a16="http://schemas.microsoft.com/office/drawing/2014/main" id="{402FCFEB-1F30-AEB1-9B32-372ADA0937B0}"/>
              </a:ext>
            </a:extLst>
          </p:cNvPr>
          <p:cNvPicPr>
            <a:picLocks noChangeAspect="1"/>
          </p:cNvPicPr>
          <p:nvPr/>
        </p:nvPicPr>
        <p:blipFill>
          <a:blip r:embed="rId4"/>
          <a:stretch>
            <a:fillRect/>
          </a:stretch>
        </p:blipFill>
        <p:spPr>
          <a:xfrm>
            <a:off x="11528487" y="5010550"/>
            <a:ext cx="914400" cy="914400"/>
          </a:xfrm>
          <a:prstGeom prst="rect">
            <a:avLst/>
          </a:prstGeom>
        </p:spPr>
      </p:pic>
      <p:pic>
        <p:nvPicPr>
          <p:cNvPr id="10" name="Picture 9" descr="Shape, polygon&#10;&#10;Description automatically generated">
            <a:extLst>
              <a:ext uri="{FF2B5EF4-FFF2-40B4-BE49-F238E27FC236}">
                <a16:creationId xmlns:a16="http://schemas.microsoft.com/office/drawing/2014/main" id="{A08326F0-E93D-5C8B-6356-D11F22FE7A9D}"/>
              </a:ext>
            </a:extLst>
          </p:cNvPr>
          <p:cNvPicPr>
            <a:picLocks noChangeAspect="1"/>
          </p:cNvPicPr>
          <p:nvPr/>
        </p:nvPicPr>
        <p:blipFill>
          <a:blip r:embed="rId4"/>
          <a:stretch>
            <a:fillRect/>
          </a:stretch>
        </p:blipFill>
        <p:spPr>
          <a:xfrm flipH="1">
            <a:off x="-285518" y="3657068"/>
            <a:ext cx="914400" cy="914400"/>
          </a:xfrm>
          <a:prstGeom prst="rect">
            <a:avLst/>
          </a:prstGeom>
        </p:spPr>
      </p:pic>
      <p:sp>
        <p:nvSpPr>
          <p:cNvPr id="14" name="TextBox 13">
            <a:extLst>
              <a:ext uri="{FF2B5EF4-FFF2-40B4-BE49-F238E27FC236}">
                <a16:creationId xmlns:a16="http://schemas.microsoft.com/office/drawing/2014/main" id="{95E83DF5-2CD3-1986-321C-929425DC22F3}"/>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800" smtClean="0">
                <a:solidFill>
                  <a:schemeClr val="bg1">
                    <a:lumMod val="50000"/>
                  </a:schemeClr>
                </a:solidFill>
                <a:latin typeface="+mj-lt"/>
                <a:cs typeface="Avenir"/>
              </a:rPr>
              <a:pPr algn="r"/>
              <a:t>‹#›</a:t>
            </a:fld>
            <a:endParaRPr kumimoji="0" lang="en-US" sz="800" u="none" strike="noStrike" kern="1200" cap="none" spc="0" normalizeH="0" baseline="0" noProof="0">
              <a:ln>
                <a:noFill/>
              </a:ln>
              <a:solidFill>
                <a:schemeClr val="bg1">
                  <a:lumMod val="50000"/>
                </a:schemeClr>
              </a:solidFill>
              <a:effectLst/>
              <a:uLnTx/>
              <a:uFillTx/>
              <a:latin typeface="+mj-lt"/>
              <a:cs typeface="Avenir"/>
            </a:endParaRPr>
          </a:p>
        </p:txBody>
      </p:sp>
      <p:sp>
        <p:nvSpPr>
          <p:cNvPr id="15" name="Rectangle 14">
            <a:extLst>
              <a:ext uri="{FF2B5EF4-FFF2-40B4-BE49-F238E27FC236}">
                <a16:creationId xmlns:a16="http://schemas.microsoft.com/office/drawing/2014/main" id="{5AA0772F-566B-D024-1F9A-48B1F0741EDB}"/>
              </a:ext>
            </a:extLst>
          </p:cNvPr>
          <p:cNvSpPr/>
          <p:nvPr userDrawn="1"/>
        </p:nvSpPr>
        <p:spPr>
          <a:xfrm>
            <a:off x="351223" y="6569272"/>
            <a:ext cx="2945804" cy="215444"/>
          </a:xfrm>
          <a:prstGeom prst="rect">
            <a:avLst/>
          </a:prstGeom>
        </p:spPr>
        <p:txBody>
          <a:bodyPr wrap="none">
            <a:spAutoFit/>
          </a:bodyPr>
          <a:lstStyle/>
          <a:p>
            <a:r>
              <a:rPr lang="en-US" sz="800" b="0">
                <a:solidFill>
                  <a:schemeClr val="bg1">
                    <a:lumMod val="50000"/>
                  </a:schemeClr>
                </a:solidFill>
                <a:latin typeface="+mj-lt"/>
                <a:cs typeface="Avenir"/>
              </a:rPr>
              <a:t>Copyright © 2024 Infogain Corporation. All Rights Reserved.</a:t>
            </a:r>
          </a:p>
        </p:txBody>
      </p:sp>
      <p:sp>
        <p:nvSpPr>
          <p:cNvPr id="6" name="Text Placeholder 16">
            <a:extLst>
              <a:ext uri="{FF2B5EF4-FFF2-40B4-BE49-F238E27FC236}">
                <a16:creationId xmlns:a16="http://schemas.microsoft.com/office/drawing/2014/main" id="{927E075E-2A18-6797-ED89-8BADBA859A4B}"/>
              </a:ext>
            </a:extLst>
          </p:cNvPr>
          <p:cNvSpPr>
            <a:spLocks noGrp="1"/>
          </p:cNvSpPr>
          <p:nvPr>
            <p:ph type="body" sz="quarter" idx="11" hasCustomPrompt="1"/>
          </p:nvPr>
        </p:nvSpPr>
        <p:spPr>
          <a:xfrm>
            <a:off x="334937" y="245863"/>
            <a:ext cx="10152484" cy="548640"/>
          </a:xfrm>
        </p:spPr>
        <p:txBody>
          <a:bodyPr>
            <a:noAutofit/>
          </a:bodyPr>
          <a:lstStyle>
            <a:lvl1pPr marL="0" indent="0">
              <a:spcBef>
                <a:spcPts val="0"/>
              </a:spcBef>
              <a:buNone/>
              <a:defRPr sz="2393" b="1">
                <a:solidFill>
                  <a:schemeClr val="bg1"/>
                </a:solidFill>
              </a:defRPr>
            </a:lvl1pPr>
            <a:lvl2pPr marL="456241" indent="0">
              <a:buNone/>
              <a:defRPr sz="3193"/>
            </a:lvl2pPr>
            <a:lvl3pPr marL="912482" indent="0">
              <a:buNone/>
              <a:defRPr sz="3193"/>
            </a:lvl3pPr>
            <a:lvl4pPr marL="1368723" indent="0">
              <a:buNone/>
              <a:defRPr sz="3193"/>
            </a:lvl4pPr>
            <a:lvl5pPr marL="1824963" indent="0">
              <a:buNone/>
              <a:defRPr sz="3193"/>
            </a:lvl5pPr>
          </a:lstStyle>
          <a:p>
            <a:pPr lvl="0"/>
            <a:r>
              <a:rPr lang="en-US"/>
              <a:t>Click to add title</a:t>
            </a:r>
          </a:p>
        </p:txBody>
      </p:sp>
    </p:spTree>
    <p:extLst>
      <p:ext uri="{BB962C8B-B14F-4D97-AF65-F5344CB8AC3E}">
        <p14:creationId xmlns:p14="http://schemas.microsoft.com/office/powerpoint/2010/main" val="21166527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2_Dark Blue Background + Header">
    <p:bg>
      <p:bgPr>
        <a:solidFill>
          <a:schemeClr val="tx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0F9931AA-311F-4BDE-940C-D3E76BAF9CF8}"/>
              </a:ext>
            </a:extLst>
          </p:cNvPr>
          <p:cNvSpPr/>
          <p:nvPr userDrawn="1"/>
        </p:nvSpPr>
        <p:spPr>
          <a:xfrm flipH="1" flipV="1">
            <a:off x="3" y="-1"/>
            <a:ext cx="12192000" cy="6858000"/>
          </a:xfrm>
          <a:prstGeom prst="rect">
            <a:avLst/>
          </a:prstGeom>
          <a:solidFill>
            <a:srgbClr val="0C2F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1">
              <a:solidFill>
                <a:schemeClr val="tx1"/>
              </a:solidFill>
            </a:endParaRPr>
          </a:p>
        </p:txBody>
      </p:sp>
      <p:pic>
        <p:nvPicPr>
          <p:cNvPr id="6" name="Picture 5" descr="A long shot of a road&#10;&#10;Description automatically generated">
            <a:extLst>
              <a:ext uri="{FF2B5EF4-FFF2-40B4-BE49-F238E27FC236}">
                <a16:creationId xmlns:a16="http://schemas.microsoft.com/office/drawing/2014/main" id="{BE2E5F4B-AA77-6996-4099-8D13A6D0D826}"/>
              </a:ext>
            </a:extLst>
          </p:cNvPr>
          <p:cNvPicPr>
            <a:picLocks noChangeAspect="1"/>
          </p:cNvPicPr>
          <p:nvPr userDrawn="1"/>
        </p:nvPicPr>
        <p:blipFill rotWithShape="1">
          <a:blip r:embed="rId2" cstate="hqprint">
            <a:alphaModFix amt="20000"/>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a:ext>
            </a:extLst>
          </a:blip>
          <a:srcRect/>
          <a:stretch/>
        </p:blipFill>
        <p:spPr>
          <a:xfrm>
            <a:off x="1" y="-1"/>
            <a:ext cx="12192000" cy="6858000"/>
          </a:xfrm>
          <a:prstGeom prst="rect">
            <a:avLst/>
          </a:prstGeom>
        </p:spPr>
      </p:pic>
      <p:pic>
        <p:nvPicPr>
          <p:cNvPr id="7" name="Picture 6" descr="Logo&#10;&#10;Description automatically generated">
            <a:extLst>
              <a:ext uri="{FF2B5EF4-FFF2-40B4-BE49-F238E27FC236}">
                <a16:creationId xmlns:a16="http://schemas.microsoft.com/office/drawing/2014/main" id="{D796D959-6020-4268-8CD4-BE4F634C278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653266" y="97477"/>
            <a:ext cx="1344168" cy="592411"/>
          </a:xfrm>
          <a:prstGeom prst="rect">
            <a:avLst/>
          </a:prstGeom>
        </p:spPr>
      </p:pic>
      <p:sp>
        <p:nvSpPr>
          <p:cNvPr id="2" name="Text Placeholder 16">
            <a:extLst>
              <a:ext uri="{FF2B5EF4-FFF2-40B4-BE49-F238E27FC236}">
                <a16:creationId xmlns:a16="http://schemas.microsoft.com/office/drawing/2014/main" id="{7660B270-61F7-DD7B-04A1-769B525AAB78}"/>
              </a:ext>
            </a:extLst>
          </p:cNvPr>
          <p:cNvSpPr>
            <a:spLocks noGrp="1"/>
          </p:cNvSpPr>
          <p:nvPr>
            <p:ph type="body" sz="quarter" idx="11" hasCustomPrompt="1"/>
          </p:nvPr>
        </p:nvSpPr>
        <p:spPr>
          <a:xfrm>
            <a:off x="334937" y="245863"/>
            <a:ext cx="10152484" cy="548640"/>
          </a:xfrm>
          <a:prstGeom prst="rect">
            <a:avLst/>
          </a:prstGeom>
        </p:spPr>
        <p:txBody>
          <a:bodyPr>
            <a:noAutofit/>
          </a:bodyPr>
          <a:lstStyle>
            <a:lvl1pPr marL="0" indent="0">
              <a:spcBef>
                <a:spcPts val="0"/>
              </a:spcBef>
              <a:buNone/>
              <a:defRPr sz="2400" b="1" i="0">
                <a:solidFill>
                  <a:schemeClr val="bg1"/>
                </a:solidFill>
                <a:latin typeface="Arial" panose="020B0604020202020204" pitchFamily="34" charset="0"/>
                <a:cs typeface="Arial" panose="020B0604020202020204" pitchFamily="34" charset="0"/>
              </a:defRPr>
            </a:lvl1pPr>
            <a:lvl2pPr marL="456926" indent="0">
              <a:buNone/>
              <a:defRPr sz="3198"/>
            </a:lvl2pPr>
            <a:lvl3pPr marL="913852" indent="0">
              <a:buNone/>
              <a:defRPr sz="3198"/>
            </a:lvl3pPr>
            <a:lvl4pPr marL="1370778" indent="0">
              <a:buNone/>
              <a:defRPr sz="3198"/>
            </a:lvl4pPr>
            <a:lvl5pPr marL="1827703" indent="0">
              <a:buNone/>
              <a:defRPr sz="3198"/>
            </a:lvl5pPr>
          </a:lstStyle>
          <a:p>
            <a:pPr lvl="0"/>
            <a:r>
              <a:rPr lang="en-US"/>
              <a:t>Click To Add Title</a:t>
            </a:r>
          </a:p>
        </p:txBody>
      </p:sp>
      <p:sp>
        <p:nvSpPr>
          <p:cNvPr id="3" name="TextBox 2">
            <a:extLst>
              <a:ext uri="{FF2B5EF4-FFF2-40B4-BE49-F238E27FC236}">
                <a16:creationId xmlns:a16="http://schemas.microsoft.com/office/drawing/2014/main" id="{C7EE4EF8-056D-23C3-DA94-A98B60BAAD36}"/>
              </a:ext>
            </a:extLst>
          </p:cNvPr>
          <p:cNvSpPr txBox="1"/>
          <p:nvPr userDrawn="1"/>
        </p:nvSpPr>
        <p:spPr>
          <a:xfrm>
            <a:off x="11470597" y="6601381"/>
            <a:ext cx="282440" cy="166614"/>
          </a:xfrm>
          <a:prstGeom prst="rect">
            <a:avLst/>
          </a:prstGeom>
          <a:noFill/>
        </p:spPr>
        <p:txBody>
          <a:bodyPr wrap="square" lIns="0" tIns="0" rIns="0" bIns="0" rtlCol="0" anchor="ctr">
            <a:noAutofit/>
          </a:bodyPr>
          <a:lstStyle/>
          <a:p>
            <a:pPr algn="r"/>
            <a:fld id="{D32B1299-5D1F-4CF7-9AC0-55CF30817FA5}" type="slidenum">
              <a:rPr lang="en-US" sz="800" smtClean="0">
                <a:solidFill>
                  <a:schemeClr val="bg1"/>
                </a:solidFill>
                <a:latin typeface="Arial" panose="020B0604020202020204" pitchFamily="34" charset="0"/>
                <a:cs typeface="Arial" panose="020B0604020202020204" pitchFamily="34" charset="0"/>
              </a:rPr>
              <a:pPr algn="r"/>
              <a:t>‹#›</a:t>
            </a:fld>
            <a:endParaRPr kumimoji="0" lang="en-US" sz="8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CF2D00A-F9F7-6263-0EE9-F1C4144C314C}"/>
              </a:ext>
            </a:extLst>
          </p:cNvPr>
          <p:cNvSpPr/>
          <p:nvPr userDrawn="1"/>
        </p:nvSpPr>
        <p:spPr>
          <a:xfrm>
            <a:off x="351225" y="6569272"/>
            <a:ext cx="299390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5466215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ight Blue Split + Header">
    <p:spTree>
      <p:nvGrpSpPr>
        <p:cNvPr id="1" name=""/>
        <p:cNvGrpSpPr/>
        <p:nvPr/>
      </p:nvGrpSpPr>
      <p:grpSpPr>
        <a:xfrm>
          <a:off x="0" y="0"/>
          <a:ext cx="0" cy="0"/>
          <a:chOff x="0" y="0"/>
          <a:chExt cx="0" cy="0"/>
        </a:xfrm>
      </p:grpSpPr>
      <p:sp>
        <p:nvSpPr>
          <p:cNvPr id="4" name="Text Placeholder 16">
            <a:extLst>
              <a:ext uri="{FF2B5EF4-FFF2-40B4-BE49-F238E27FC236}">
                <a16:creationId xmlns:a16="http://schemas.microsoft.com/office/drawing/2014/main" id="{8F8C8BB3-1B39-84ED-4501-99265E234C49}"/>
              </a:ext>
            </a:extLst>
          </p:cNvPr>
          <p:cNvSpPr>
            <a:spLocks noGrp="1"/>
          </p:cNvSpPr>
          <p:nvPr>
            <p:ph type="body" sz="quarter" idx="11" hasCustomPrompt="1"/>
          </p:nvPr>
        </p:nvSpPr>
        <p:spPr>
          <a:xfrm>
            <a:off x="334937" y="245863"/>
            <a:ext cx="10152484" cy="548640"/>
          </a:xfrm>
          <a:prstGeom prst="rect">
            <a:avLst/>
          </a:prstGeom>
        </p:spPr>
        <p:txBody>
          <a:bodyPr>
            <a:noAutofit/>
          </a:bodyPr>
          <a:lstStyle>
            <a:lvl1pPr marL="0" indent="0">
              <a:spcBef>
                <a:spcPts val="0"/>
              </a:spcBef>
              <a:buNone/>
              <a:defRPr sz="2400" b="1" i="0">
                <a:solidFill>
                  <a:schemeClr val="accent5"/>
                </a:solidFill>
                <a:latin typeface="Arial" panose="020B0604020202020204" pitchFamily="34" charset="0"/>
                <a:cs typeface="Arial" panose="020B0604020202020204" pitchFamily="34" charset="0"/>
              </a:defRPr>
            </a:lvl1pPr>
            <a:lvl2pPr marL="456926" indent="0">
              <a:buNone/>
              <a:defRPr sz="3198"/>
            </a:lvl2pPr>
            <a:lvl3pPr marL="913852" indent="0">
              <a:buNone/>
              <a:defRPr sz="3198"/>
            </a:lvl3pPr>
            <a:lvl4pPr marL="1370778" indent="0">
              <a:buNone/>
              <a:defRPr sz="3198"/>
            </a:lvl4pPr>
            <a:lvl5pPr marL="1827703" indent="0">
              <a:buNone/>
              <a:defRPr sz="3198"/>
            </a:lvl5pPr>
          </a:lstStyle>
          <a:p>
            <a:pPr lvl="0"/>
            <a:r>
              <a:rPr lang="en-US"/>
              <a:t>Click To Add Title</a:t>
            </a:r>
          </a:p>
        </p:txBody>
      </p:sp>
      <p:sp>
        <p:nvSpPr>
          <p:cNvPr id="2" name="Rectangle 1">
            <a:extLst>
              <a:ext uri="{FF2B5EF4-FFF2-40B4-BE49-F238E27FC236}">
                <a16:creationId xmlns:a16="http://schemas.microsoft.com/office/drawing/2014/main" id="{C5EEF57C-6430-006E-5748-64A53300F6B0}"/>
              </a:ext>
            </a:extLst>
          </p:cNvPr>
          <p:cNvSpPr/>
          <p:nvPr userDrawn="1"/>
        </p:nvSpPr>
        <p:spPr>
          <a:xfrm flipV="1">
            <a:off x="3" y="881186"/>
            <a:ext cx="12192000" cy="553064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798" b="1" i="0" u="none" strike="noStrike" kern="1200" cap="none" spc="0" normalizeH="0" baseline="0" noProof="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831861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Content Body Copy Slid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45E1417A-86EF-4F4B-89DF-871AC2628E3A}"/>
              </a:ext>
            </a:extLst>
          </p:cNvPr>
          <p:cNvSpPr>
            <a:spLocks noGrp="1"/>
          </p:cNvSpPr>
          <p:nvPr>
            <p:ph type="title" hasCustomPrompt="1"/>
          </p:nvPr>
        </p:nvSpPr>
        <p:spPr>
          <a:xfrm>
            <a:off x="768351" y="396875"/>
            <a:ext cx="8488363" cy="238125"/>
          </a:xfrm>
          <a:prstGeom prst="rect">
            <a:avLst/>
          </a:prstGeom>
        </p:spPr>
        <p:txBody>
          <a:bodyPr lIns="0">
            <a:noAutofit/>
          </a:bodyPr>
          <a:lstStyle>
            <a:lvl1pPr>
              <a:defRPr sz="1400">
                <a:solidFill>
                  <a:schemeClr val="accent2"/>
                </a:solidFill>
                <a:latin typeface="Arial" panose="020B0604020202020204" pitchFamily="34" charset="0"/>
                <a:cs typeface="Arial" panose="020B0604020202020204" pitchFamily="34" charset="0"/>
              </a:defRPr>
            </a:lvl1pPr>
          </a:lstStyle>
          <a:p>
            <a:r>
              <a:rPr lang="en-US"/>
              <a:t>SECTION HEADER IN Arial 14 PT</a:t>
            </a:r>
          </a:p>
        </p:txBody>
      </p:sp>
      <p:sp>
        <p:nvSpPr>
          <p:cNvPr id="3" name="Text Placeholder 2">
            <a:extLst>
              <a:ext uri="{FF2B5EF4-FFF2-40B4-BE49-F238E27FC236}">
                <a16:creationId xmlns:a16="http://schemas.microsoft.com/office/drawing/2014/main" id="{FFB785E5-60D3-A84D-BEB9-68A86601D0FC}"/>
              </a:ext>
            </a:extLst>
          </p:cNvPr>
          <p:cNvSpPr>
            <a:spLocks noGrp="1"/>
          </p:cNvSpPr>
          <p:nvPr>
            <p:ph type="body" sz="quarter" idx="12" hasCustomPrompt="1"/>
          </p:nvPr>
        </p:nvSpPr>
        <p:spPr>
          <a:xfrm>
            <a:off x="768064" y="1600201"/>
            <a:ext cx="10661936" cy="4533900"/>
          </a:xfrm>
        </p:spPr>
        <p:txBody>
          <a:bodyPr lIns="0" tIns="0" rIns="0" bIns="0">
            <a:noAutofit/>
          </a:bodyPr>
          <a:lstStyle>
            <a:lvl1pPr marL="285744" indent="-285744">
              <a:lnSpc>
                <a:spcPct val="120000"/>
              </a:lnSpc>
              <a:spcBef>
                <a:spcPts val="0"/>
              </a:spcBef>
              <a:spcAft>
                <a:spcPts val="1200"/>
              </a:spcAft>
              <a:buFont typeface="Wingdings" pitchFamily="2" charset="2"/>
              <a:buChar char="§"/>
              <a:defRPr sz="1800">
                <a:latin typeface="Arial" panose="020B0604020202020204" pitchFamily="34" charset="0"/>
                <a:cs typeface="Arial" panose="020B0604020202020204" pitchFamily="34" charset="0"/>
              </a:defRPr>
            </a:lvl1pPr>
            <a:lvl2pPr>
              <a:lnSpc>
                <a:spcPct val="120000"/>
              </a:lnSpc>
              <a:spcBef>
                <a:spcPts val="0"/>
              </a:spcBef>
              <a:spcAft>
                <a:spcPts val="1200"/>
              </a:spcAft>
              <a:defRPr sz="1800"/>
            </a:lvl2pPr>
          </a:lstStyle>
          <a:p>
            <a:pPr lvl="0"/>
            <a:r>
              <a:rPr lang="en-US"/>
              <a:t>Body copy in Arial 18pt with 1.2x leading</a:t>
            </a:r>
          </a:p>
          <a:p>
            <a:pPr lvl="0"/>
            <a:r>
              <a:rPr lang="en-US"/>
              <a:t>Lorem ipsum</a:t>
            </a:r>
          </a:p>
          <a:p>
            <a:pPr lvl="1"/>
            <a:r>
              <a:rPr lang="en-US"/>
              <a:t>Lorem ipsum </a:t>
            </a:r>
          </a:p>
          <a:p>
            <a:pPr lvl="0"/>
            <a:endParaRPr lang="en-US"/>
          </a:p>
        </p:txBody>
      </p:sp>
      <p:sp>
        <p:nvSpPr>
          <p:cNvPr id="2" name="Text Placeholder 14">
            <a:extLst>
              <a:ext uri="{FF2B5EF4-FFF2-40B4-BE49-F238E27FC236}">
                <a16:creationId xmlns:a16="http://schemas.microsoft.com/office/drawing/2014/main" id="{E3B10003-7E00-A16C-28E6-1685C7118AAD}"/>
              </a:ext>
            </a:extLst>
          </p:cNvPr>
          <p:cNvSpPr>
            <a:spLocks noGrp="1"/>
          </p:cNvSpPr>
          <p:nvPr>
            <p:ph type="body" sz="quarter" idx="38" hasCustomPrompt="1"/>
          </p:nvPr>
        </p:nvSpPr>
        <p:spPr>
          <a:xfrm>
            <a:off x="768096" y="704088"/>
            <a:ext cx="8485632" cy="548640"/>
          </a:xfrm>
        </p:spPr>
        <p:txBody>
          <a:bodyPr lIns="0" rIns="228600">
            <a:noAutofit/>
          </a:bodyPr>
          <a:lstStyle>
            <a:lvl1pPr marL="0" indent="0">
              <a:buNone/>
              <a:defRPr sz="2800" b="1">
                <a:solidFill>
                  <a:schemeClr val="tx1"/>
                </a:solidFill>
              </a:defRPr>
            </a:lvl1pPr>
          </a:lstStyle>
          <a:p>
            <a:pPr lvl="0"/>
            <a:r>
              <a:rPr lang="en-US"/>
              <a:t>Headline in Arial Bold 28pt</a:t>
            </a:r>
          </a:p>
        </p:txBody>
      </p:sp>
    </p:spTree>
    <p:extLst>
      <p:ext uri="{BB962C8B-B14F-4D97-AF65-F5344CB8AC3E}">
        <p14:creationId xmlns:p14="http://schemas.microsoft.com/office/powerpoint/2010/main" val="12900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84EF0-4780-18B5-E997-185EE3D24D9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D6C6A70-37D6-9F98-CE6C-68A715BBED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FCD6882-4997-177E-C18E-B9A3AFF5A357}"/>
              </a:ext>
            </a:extLst>
          </p:cNvPr>
          <p:cNvSpPr>
            <a:spLocks noGrp="1"/>
          </p:cNvSpPr>
          <p:nvPr>
            <p:ph type="dt" sz="half" idx="10"/>
          </p:nvPr>
        </p:nvSpPr>
        <p:spPr/>
        <p:txBody>
          <a:bodyPr/>
          <a:lstStyle/>
          <a:p>
            <a:fld id="{35167C08-257C-4709-86C5-7621D30D67A2}" type="datetimeFigureOut">
              <a:rPr lang="en-IN" smtClean="0"/>
              <a:t>31-01-2025</a:t>
            </a:fld>
            <a:endParaRPr lang="en-IN"/>
          </a:p>
        </p:txBody>
      </p:sp>
      <p:sp>
        <p:nvSpPr>
          <p:cNvPr id="5" name="Footer Placeholder 4">
            <a:extLst>
              <a:ext uri="{FF2B5EF4-FFF2-40B4-BE49-F238E27FC236}">
                <a16:creationId xmlns:a16="http://schemas.microsoft.com/office/drawing/2014/main" id="{84016EB0-D4CE-AFBA-4F8B-39F2073C680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5E6C2B4-A333-2B09-558E-FD3C1E202CDC}"/>
              </a:ext>
            </a:extLst>
          </p:cNvPr>
          <p:cNvSpPr>
            <a:spLocks noGrp="1"/>
          </p:cNvSpPr>
          <p:nvPr>
            <p:ph type="sldNum" sz="quarter" idx="12"/>
          </p:nvPr>
        </p:nvSpPr>
        <p:spPr/>
        <p:txBody>
          <a:bodyPr/>
          <a:lstStyle/>
          <a:p>
            <a:fld id="{3F3C3D2D-275C-45FD-A6B0-AF2BFE01C9A7}" type="slidenum">
              <a:rPr lang="en-IN" smtClean="0"/>
              <a:t>‹#›</a:t>
            </a:fld>
            <a:endParaRPr lang="en-IN"/>
          </a:p>
        </p:txBody>
      </p:sp>
    </p:spTree>
    <p:extLst>
      <p:ext uri="{BB962C8B-B14F-4D97-AF65-F5344CB8AC3E}">
        <p14:creationId xmlns:p14="http://schemas.microsoft.com/office/powerpoint/2010/main" val="24091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Section Divider v2">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C62C3E-B473-416F-A867-9AF790849B04}"/>
              </a:ext>
            </a:extLst>
          </p:cNvPr>
          <p:cNvSpPr>
            <a:spLocks noGrp="1"/>
          </p:cNvSpPr>
          <p:nvPr>
            <p:ph type="title" hasCustomPrompt="1"/>
          </p:nvPr>
        </p:nvSpPr>
        <p:spPr>
          <a:xfrm>
            <a:off x="767869" y="1582059"/>
            <a:ext cx="7151276" cy="315704"/>
          </a:xfrm>
          <a:prstGeom prst="rect">
            <a:avLst/>
          </a:prstGeom>
        </p:spPr>
        <p:txBody>
          <a:bodyPr/>
          <a:lstStyle>
            <a:lvl1pPr>
              <a:defRPr baseline="0">
                <a:solidFill>
                  <a:schemeClr val="bg1"/>
                </a:solidFill>
                <a:latin typeface="+mn-lt"/>
              </a:defRPr>
            </a:lvl1pPr>
          </a:lstStyle>
          <a:p>
            <a:r>
              <a:rPr lang="en-US"/>
              <a:t>SECTION HEADING</a:t>
            </a:r>
          </a:p>
        </p:txBody>
      </p:sp>
      <p:sp>
        <p:nvSpPr>
          <p:cNvPr id="14" name="Text Placeholder 17">
            <a:extLst>
              <a:ext uri="{FF2B5EF4-FFF2-40B4-BE49-F238E27FC236}">
                <a16:creationId xmlns:a16="http://schemas.microsoft.com/office/drawing/2014/main" id="{B3E88B52-A8F8-42C0-A544-92EB6CF0687F}"/>
              </a:ext>
            </a:extLst>
          </p:cNvPr>
          <p:cNvSpPr>
            <a:spLocks noGrp="1"/>
          </p:cNvSpPr>
          <p:nvPr>
            <p:ph type="body" sz="quarter" idx="10" hasCustomPrompt="1"/>
          </p:nvPr>
        </p:nvSpPr>
        <p:spPr>
          <a:xfrm>
            <a:off x="767869" y="4012791"/>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17" name="Text Placeholder 17">
            <a:extLst>
              <a:ext uri="{FF2B5EF4-FFF2-40B4-BE49-F238E27FC236}">
                <a16:creationId xmlns:a16="http://schemas.microsoft.com/office/drawing/2014/main" id="{D95356D2-AFDD-42A5-A465-237B8096BB51}"/>
              </a:ext>
            </a:extLst>
          </p:cNvPr>
          <p:cNvSpPr>
            <a:spLocks noGrp="1"/>
          </p:cNvSpPr>
          <p:nvPr>
            <p:ph type="body" sz="quarter" idx="11" hasCustomPrompt="1"/>
          </p:nvPr>
        </p:nvSpPr>
        <p:spPr>
          <a:xfrm>
            <a:off x="767869" y="1993448"/>
            <a:ext cx="7151276" cy="1965093"/>
          </a:xfrm>
          <a:prstGeom prst="rect">
            <a:avLst/>
          </a:prstGeom>
        </p:spPr>
        <p:txBody>
          <a:bodyPr lIns="0" tIns="0" rIns="0" bIns="0" anchor="ctr">
            <a:noAutofit/>
          </a:bodyPr>
          <a:lstStyle>
            <a:lvl1pPr marL="0" indent="0" algn="l">
              <a:lnSpc>
                <a:spcPct val="90000"/>
              </a:lnSpc>
              <a:spcBef>
                <a:spcPts val="0"/>
              </a:spcBef>
              <a:buNone/>
              <a:defRPr sz="5400" b="1" spc="0" baseline="0">
                <a:solidFill>
                  <a:schemeClr val="bg1"/>
                </a:solidFill>
                <a:latin typeface="+mn-lt"/>
              </a:defRPr>
            </a:lvl1pPr>
          </a:lstStyle>
          <a:p>
            <a:pPr lvl="0"/>
            <a:r>
              <a:rPr lang="en-US"/>
              <a:t>Place holder for Section Divider</a:t>
            </a:r>
          </a:p>
        </p:txBody>
      </p:sp>
      <p:pic>
        <p:nvPicPr>
          <p:cNvPr id="5" name="Picture 6" descr="Brutalist abstract pattern design. Deconstructed simple geometric shapes  for poster art, digital print. Vector graphic Stock Vector by ©Arelix  558192598">
            <a:extLst>
              <a:ext uri="{FF2B5EF4-FFF2-40B4-BE49-F238E27FC236}">
                <a16:creationId xmlns:a16="http://schemas.microsoft.com/office/drawing/2014/main" id="{DAF1E2C8-A70B-FE2F-A838-AEAEF06A7F2A}"/>
              </a:ext>
            </a:extLst>
          </p:cNvPr>
          <p:cNvPicPr>
            <a:picLocks noChangeAspect="1" noChangeArrowheads="1"/>
          </p:cNvPicPr>
          <p:nvPr userDrawn="1"/>
        </p:nvPicPr>
        <p:blipFill rotWithShape="1">
          <a:blip r:embed="rId2">
            <a:alphaModFix amt="7000"/>
            <a:extLst>
              <a:ext uri="{28A0092B-C50C-407E-A947-70E740481C1C}">
                <a14:useLocalDpi xmlns:a14="http://schemas.microsoft.com/office/drawing/2010/main" val="0"/>
              </a:ext>
            </a:extLst>
          </a:blip>
          <a:srcRect l="-64" r="50583"/>
          <a:stretch/>
        </p:blipFill>
        <p:spPr bwMode="auto">
          <a:xfrm>
            <a:off x="7042659" y="0"/>
            <a:ext cx="5149341"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Logo&#10;&#10;Description automatically generated">
            <a:extLst>
              <a:ext uri="{FF2B5EF4-FFF2-40B4-BE49-F238E27FC236}">
                <a16:creationId xmlns:a16="http://schemas.microsoft.com/office/drawing/2014/main" id="{ADA81D5E-0EE4-92BC-C916-5873A8AFFBB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658817" y="97477"/>
            <a:ext cx="1344868" cy="592411"/>
          </a:xfrm>
          <a:prstGeom prst="rect">
            <a:avLst/>
          </a:prstGeom>
        </p:spPr>
      </p:pic>
      <p:sp>
        <p:nvSpPr>
          <p:cNvPr id="2" name="Text 2">
            <a:extLst>
              <a:ext uri="{FF2B5EF4-FFF2-40B4-BE49-F238E27FC236}">
                <a16:creationId xmlns:a16="http://schemas.microsoft.com/office/drawing/2014/main" id="{43EAF262-A7D0-E7E4-3C9E-9537D1A142F3}"/>
              </a:ext>
            </a:extLst>
          </p:cNvPr>
          <p:cNvSpPr/>
          <p:nvPr userDrawn="1"/>
        </p:nvSpPr>
        <p:spPr>
          <a:xfrm>
            <a:off x="597176" y="6479496"/>
            <a:ext cx="4478843" cy="210252"/>
          </a:xfrm>
          <a:prstGeom prst="rect">
            <a:avLst/>
          </a:prstGeom>
          <a:noFill/>
          <a:ln/>
        </p:spPr>
        <p:txBody>
          <a:bodyPr wrap="square" lIns="0" tIns="0" rIns="0" bIns="0" rtlCol="0" anchor="t"/>
          <a:lstStyle/>
          <a:p>
            <a:pPr marL="0" marR="0">
              <a:spcAft>
                <a:spcPts val="600"/>
              </a:spcAft>
            </a:pPr>
            <a:r>
              <a:rPr lang="en-US" sz="1200" i="0" u="none" strike="noStrike" err="1">
                <a:solidFill>
                  <a:schemeClr val="bg1">
                    <a:alpha val="33000"/>
                  </a:schemeClr>
                </a:solidFill>
                <a:effectLst/>
                <a:latin typeface="+mj-lt"/>
                <a:ea typeface="Roboto" panose="02000000000000000000" pitchFamily="2" charset="0"/>
                <a:cs typeface="Roboto" panose="02000000000000000000" pitchFamily="2" charset="0"/>
              </a:rPr>
              <a:t>GenAI</a:t>
            </a:r>
            <a:r>
              <a:rPr lang="en-US" sz="1200" i="0" u="none" strike="noStrike">
                <a:solidFill>
                  <a:schemeClr val="bg1">
                    <a:alpha val="33000"/>
                  </a:schemeClr>
                </a:solidFill>
                <a:effectLst/>
                <a:latin typeface="+mj-lt"/>
                <a:ea typeface="Roboto" panose="02000000000000000000" pitchFamily="2" charset="0"/>
                <a:cs typeface="Roboto" panose="02000000000000000000" pitchFamily="2" charset="0"/>
              </a:rPr>
              <a:t>-based Next-Gen Delivery </a:t>
            </a:r>
          </a:p>
        </p:txBody>
      </p:sp>
      <p:cxnSp>
        <p:nvCxnSpPr>
          <p:cNvPr id="3" name="Straight Connector 2">
            <a:extLst>
              <a:ext uri="{FF2B5EF4-FFF2-40B4-BE49-F238E27FC236}">
                <a16:creationId xmlns:a16="http://schemas.microsoft.com/office/drawing/2014/main" id="{FA705963-E172-952F-00A0-4BBFCF190FE1}"/>
              </a:ext>
            </a:extLst>
          </p:cNvPr>
          <p:cNvCxnSpPr>
            <a:cxnSpLocks/>
          </p:cNvCxnSpPr>
          <p:nvPr userDrawn="1"/>
        </p:nvCxnSpPr>
        <p:spPr>
          <a:xfrm>
            <a:off x="2836597" y="6591374"/>
            <a:ext cx="8829094" cy="0"/>
          </a:xfrm>
          <a:prstGeom prst="line">
            <a:avLst/>
          </a:prstGeom>
          <a:ln>
            <a:solidFill>
              <a:schemeClr val="bg1">
                <a:alpha val="40661"/>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6159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v1">
    <p:bg>
      <p:bgPr>
        <a:solidFill>
          <a:schemeClr val="accent5"/>
        </a:solidFill>
        <a:effectLst/>
      </p:bgPr>
    </p:bg>
    <p:spTree>
      <p:nvGrpSpPr>
        <p:cNvPr id="1" name=""/>
        <p:cNvGrpSpPr/>
        <p:nvPr/>
      </p:nvGrpSpPr>
      <p:grpSpPr>
        <a:xfrm>
          <a:off x="0" y="0"/>
          <a:ext cx="0" cy="0"/>
          <a:chOff x="0" y="0"/>
          <a:chExt cx="0" cy="0"/>
        </a:xfrm>
      </p:grpSpPr>
      <p:pic>
        <p:nvPicPr>
          <p:cNvPr id="31" name="Picture 30" descr="A person skiing down a mountain&#10;&#10;Description automatically generated with low confidence">
            <a:extLst>
              <a:ext uri="{FF2B5EF4-FFF2-40B4-BE49-F238E27FC236}">
                <a16:creationId xmlns:a16="http://schemas.microsoft.com/office/drawing/2014/main" id="{41CA15C5-FA8A-43F5-860D-BC8CD7E1551E}"/>
              </a:ext>
            </a:extLst>
          </p:cNvPr>
          <p:cNvPicPr>
            <a:picLocks noChangeAspect="1"/>
          </p:cNvPicPr>
          <p:nvPr userDrawn="1"/>
        </p:nvPicPr>
        <p:blipFill>
          <a:blip r:embed="rId2"/>
          <a:stretch>
            <a:fillRect/>
          </a:stretch>
        </p:blipFill>
        <p:spPr>
          <a:xfrm>
            <a:off x="8" y="893"/>
            <a:ext cx="12192000" cy="6856214"/>
          </a:xfrm>
          <a:prstGeom prst="rect">
            <a:avLst/>
          </a:prstGeom>
        </p:spPr>
      </p:pic>
      <p:sp>
        <p:nvSpPr>
          <p:cNvPr id="32" name="Rectangle 31">
            <a:extLst>
              <a:ext uri="{FF2B5EF4-FFF2-40B4-BE49-F238E27FC236}">
                <a16:creationId xmlns:a16="http://schemas.microsoft.com/office/drawing/2014/main" id="{E04A8F8E-9A1B-4762-927C-D943B2B00204}"/>
              </a:ext>
            </a:extLst>
          </p:cNvPr>
          <p:cNvSpPr/>
          <p:nvPr userDrawn="1"/>
        </p:nvSpPr>
        <p:spPr>
          <a:xfrm flipV="1">
            <a:off x="-1" y="-1"/>
            <a:ext cx="12192001" cy="6858000"/>
          </a:xfrm>
          <a:prstGeom prst="rect">
            <a:avLst/>
          </a:prstGeom>
          <a:gradFill flip="none" rotWithShape="1">
            <a:gsLst>
              <a:gs pos="31000">
                <a:srgbClr val="003B4E">
                  <a:alpha val="61000"/>
                </a:srgbClr>
              </a:gs>
              <a:gs pos="100000">
                <a:srgbClr val="002942">
                  <a:lumMod val="0"/>
                  <a:alpha val="0"/>
                </a:srgb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solidFill>
                <a:schemeClr val="tx1"/>
              </a:solidFill>
            </a:endParaRPr>
          </a:p>
        </p:txBody>
      </p:sp>
      <p:pic>
        <p:nvPicPr>
          <p:cNvPr id="29" name="Picture 28">
            <a:extLst>
              <a:ext uri="{FF2B5EF4-FFF2-40B4-BE49-F238E27FC236}">
                <a16:creationId xmlns:a16="http://schemas.microsoft.com/office/drawing/2014/main" id="{0511509E-AC89-433D-B948-95E75DBE3C84}"/>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831779" y="184465"/>
            <a:ext cx="0" cy="0"/>
          </a:xfrm>
          <a:prstGeom prst="rect">
            <a:avLst/>
          </a:prstGeom>
        </p:spPr>
      </p:pic>
      <p:sp>
        <p:nvSpPr>
          <p:cNvPr id="36" name="Title 5">
            <a:extLst>
              <a:ext uri="{FF2B5EF4-FFF2-40B4-BE49-F238E27FC236}">
                <a16:creationId xmlns:a16="http://schemas.microsoft.com/office/drawing/2014/main" id="{4B7514CA-2A0E-43DB-AD86-399D49A8CBD3}"/>
              </a:ext>
            </a:extLst>
          </p:cNvPr>
          <p:cNvSpPr>
            <a:spLocks noGrp="1"/>
          </p:cNvSpPr>
          <p:nvPr>
            <p:ph type="title" hasCustomPrompt="1"/>
          </p:nvPr>
        </p:nvSpPr>
        <p:spPr>
          <a:xfrm>
            <a:off x="767869" y="1582059"/>
            <a:ext cx="7151276" cy="315704"/>
          </a:xfrm>
        </p:spPr>
        <p:txBody>
          <a:bodyPr/>
          <a:lstStyle>
            <a:lvl1pPr>
              <a:defRPr baseline="0">
                <a:solidFill>
                  <a:schemeClr val="bg1"/>
                </a:solidFill>
                <a:latin typeface="+mn-lt"/>
              </a:defRPr>
            </a:lvl1pPr>
          </a:lstStyle>
          <a:p>
            <a:r>
              <a:rPr lang="en-US"/>
              <a:t>SECTION HEADING</a:t>
            </a:r>
          </a:p>
        </p:txBody>
      </p:sp>
      <p:sp>
        <p:nvSpPr>
          <p:cNvPr id="37" name="Text Placeholder 17">
            <a:extLst>
              <a:ext uri="{FF2B5EF4-FFF2-40B4-BE49-F238E27FC236}">
                <a16:creationId xmlns:a16="http://schemas.microsoft.com/office/drawing/2014/main" id="{B475BC62-EA50-4D3C-BFAA-0289365E8134}"/>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38" name="Text Placeholder 17">
            <a:extLst>
              <a:ext uri="{FF2B5EF4-FFF2-40B4-BE49-F238E27FC236}">
                <a16:creationId xmlns:a16="http://schemas.microsoft.com/office/drawing/2014/main" id="{B9B5118E-F112-476A-A520-1B020956CF4A}"/>
              </a:ext>
            </a:extLst>
          </p:cNvPr>
          <p:cNvSpPr>
            <a:spLocks noGrp="1"/>
          </p:cNvSpPr>
          <p:nvPr>
            <p:ph type="body" sz="quarter" idx="11" hasCustomPrompt="1"/>
          </p:nvPr>
        </p:nvSpPr>
        <p:spPr>
          <a:xfrm>
            <a:off x="767869" y="1993463"/>
            <a:ext cx="7151276" cy="1965093"/>
          </a:xfrm>
          <a:prstGeom prst="rect">
            <a:avLst/>
          </a:prstGeom>
        </p:spPr>
        <p:txBody>
          <a:bodyPr lIns="0" tIns="0" rIns="0" bIns="0" anchor="ctr">
            <a:noAutofit/>
          </a:bodyPr>
          <a:lstStyle>
            <a:lvl1pPr marL="0" indent="0" algn="l">
              <a:lnSpc>
                <a:spcPct val="90000"/>
              </a:lnSpc>
              <a:spcBef>
                <a:spcPts val="0"/>
              </a:spcBef>
              <a:buNone/>
              <a:defRPr sz="5386" b="1" spc="0" baseline="0">
                <a:solidFill>
                  <a:schemeClr val="bg1"/>
                </a:solidFill>
                <a:latin typeface="+mn-lt"/>
              </a:defRPr>
            </a:lvl1pPr>
          </a:lstStyle>
          <a:p>
            <a:pPr lvl="0"/>
            <a:r>
              <a:rPr lang="en-US"/>
              <a:t>Add title of the</a:t>
            </a:r>
            <a:br>
              <a:rPr lang="en-US"/>
            </a:br>
            <a:r>
              <a:rPr lang="en-US"/>
              <a:t>presentation here…</a:t>
            </a:r>
          </a:p>
        </p:txBody>
      </p:sp>
      <p:pic>
        <p:nvPicPr>
          <p:cNvPr id="11" name="Picture 10" descr="Logo&#10;&#10;Description automatically generated">
            <a:extLst>
              <a:ext uri="{FF2B5EF4-FFF2-40B4-BE49-F238E27FC236}">
                <a16:creationId xmlns:a16="http://schemas.microsoft.com/office/drawing/2014/main" id="{ABC8FFED-FC7B-44AD-8A3A-84169495A1A9}"/>
              </a:ext>
            </a:extLst>
          </p:cNvPr>
          <p:cNvPicPr>
            <a:picLocks noChangeAspect="1"/>
          </p:cNvPicPr>
          <p:nvPr userDrawn="1"/>
        </p:nvPicPr>
        <p:blipFill>
          <a:blip r:embed="rId4"/>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487D20F7-2F68-322D-1E65-C39BB98A01F6}"/>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955FB09F-7213-018A-B72D-E318986D408A}"/>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8878751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v1">
    <p:bg>
      <p:bgPr>
        <a:solidFill>
          <a:schemeClr val="accent5"/>
        </a:solidFill>
        <a:effectLst/>
      </p:bgPr>
    </p:bg>
    <p:spTree>
      <p:nvGrpSpPr>
        <p:cNvPr id="1" name=""/>
        <p:cNvGrpSpPr/>
        <p:nvPr/>
      </p:nvGrpSpPr>
      <p:grpSpPr>
        <a:xfrm>
          <a:off x="0" y="0"/>
          <a:ext cx="0" cy="0"/>
          <a:chOff x="0" y="0"/>
          <a:chExt cx="0" cy="0"/>
        </a:xfrm>
      </p:grpSpPr>
      <p:pic>
        <p:nvPicPr>
          <p:cNvPr id="9" name="Picture 8" descr="A person skiing down a mountain&#10;&#10;Description automatically generated with low confidence">
            <a:extLst>
              <a:ext uri="{FF2B5EF4-FFF2-40B4-BE49-F238E27FC236}">
                <a16:creationId xmlns:a16="http://schemas.microsoft.com/office/drawing/2014/main" id="{1F1B321E-84D7-4602-AA87-8D4E8125B66B}"/>
              </a:ext>
            </a:extLst>
          </p:cNvPr>
          <p:cNvPicPr>
            <a:picLocks noChangeAspect="1"/>
          </p:cNvPicPr>
          <p:nvPr userDrawn="1"/>
        </p:nvPicPr>
        <p:blipFill>
          <a:blip r:embed="rId2"/>
          <a:stretch>
            <a:fillRect/>
          </a:stretch>
        </p:blipFill>
        <p:spPr>
          <a:xfrm>
            <a:off x="8" y="893"/>
            <a:ext cx="12192000" cy="6856214"/>
          </a:xfrm>
          <a:prstGeom prst="rect">
            <a:avLst/>
          </a:prstGeom>
        </p:spPr>
      </p:pic>
      <p:sp>
        <p:nvSpPr>
          <p:cNvPr id="10" name="Rectangle 9">
            <a:extLst>
              <a:ext uri="{FF2B5EF4-FFF2-40B4-BE49-F238E27FC236}">
                <a16:creationId xmlns:a16="http://schemas.microsoft.com/office/drawing/2014/main" id="{BA3C4883-B7B8-4291-964C-70FEDEB0B5AA}"/>
              </a:ext>
            </a:extLst>
          </p:cNvPr>
          <p:cNvSpPr/>
          <p:nvPr userDrawn="1"/>
        </p:nvSpPr>
        <p:spPr>
          <a:xfrm flipV="1">
            <a:off x="-1" y="-1"/>
            <a:ext cx="12192001" cy="6858000"/>
          </a:xfrm>
          <a:prstGeom prst="rect">
            <a:avLst/>
          </a:prstGeom>
          <a:gradFill flip="none" rotWithShape="1">
            <a:gsLst>
              <a:gs pos="31000">
                <a:srgbClr val="003B4E">
                  <a:alpha val="61000"/>
                </a:srgbClr>
              </a:gs>
              <a:gs pos="100000">
                <a:srgbClr val="002942">
                  <a:lumMod val="0"/>
                  <a:alpha val="0"/>
                </a:srgbClr>
              </a:gs>
            </a:gsLst>
            <a:lin ang="189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3" b="1">
              <a:solidFill>
                <a:schemeClr val="tx1"/>
              </a:solidFill>
            </a:endParaRPr>
          </a:p>
        </p:txBody>
      </p:sp>
      <p:pic>
        <p:nvPicPr>
          <p:cNvPr id="18" name="Picture 17">
            <a:extLst>
              <a:ext uri="{FF2B5EF4-FFF2-40B4-BE49-F238E27FC236}">
                <a16:creationId xmlns:a16="http://schemas.microsoft.com/office/drawing/2014/main" id="{B1A45A69-8F3A-4F86-9675-7CC76457C02E}"/>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9831779" y="184465"/>
            <a:ext cx="0" cy="0"/>
          </a:xfrm>
          <a:prstGeom prst="rect">
            <a:avLst/>
          </a:prstGeom>
        </p:spPr>
      </p:pic>
      <p:sp>
        <p:nvSpPr>
          <p:cNvPr id="27" name="Picture Placeholder 19">
            <a:extLst>
              <a:ext uri="{FF2B5EF4-FFF2-40B4-BE49-F238E27FC236}">
                <a16:creationId xmlns:a16="http://schemas.microsoft.com/office/drawing/2014/main" id="{34428EF3-A946-40DE-B128-4927523D73D0}"/>
              </a:ext>
            </a:extLst>
          </p:cNvPr>
          <p:cNvSpPr>
            <a:spLocks noGrp="1"/>
          </p:cNvSpPr>
          <p:nvPr>
            <p:ph type="pic" sz="quarter" idx="12" hasCustomPrompt="1"/>
          </p:nvPr>
        </p:nvSpPr>
        <p:spPr>
          <a:xfrm>
            <a:off x="7985893" y="493446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a:t>Click to</a:t>
            </a:r>
            <a:br>
              <a:rPr lang="en-US"/>
            </a:br>
            <a:r>
              <a:rPr lang="en-US"/>
              <a:t>add picture</a:t>
            </a:r>
          </a:p>
        </p:txBody>
      </p:sp>
      <p:sp>
        <p:nvSpPr>
          <p:cNvPr id="28" name="Text Placeholder 2">
            <a:extLst>
              <a:ext uri="{FF2B5EF4-FFF2-40B4-BE49-F238E27FC236}">
                <a16:creationId xmlns:a16="http://schemas.microsoft.com/office/drawing/2014/main" id="{714F31E7-92BE-4838-8D27-F3BC67787921}"/>
              </a:ext>
            </a:extLst>
          </p:cNvPr>
          <p:cNvSpPr>
            <a:spLocks noGrp="1"/>
          </p:cNvSpPr>
          <p:nvPr>
            <p:ph type="body" sz="quarter" idx="13" hasCustomPrompt="1"/>
          </p:nvPr>
        </p:nvSpPr>
        <p:spPr>
          <a:xfrm>
            <a:off x="7851892" y="5574267"/>
            <a:ext cx="816785" cy="296862"/>
          </a:xfrm>
        </p:spPr>
        <p:txBody>
          <a:bodyPr lIns="0" tIns="0" rIns="0" bIns="0" anchor="t">
            <a:noAutofit/>
          </a:bodyPr>
          <a:lstStyle>
            <a:lvl1pPr marL="0" indent="0" algn="ctr">
              <a:buNone/>
              <a:defRPr sz="900">
                <a:solidFill>
                  <a:schemeClr val="bg1"/>
                </a:solidFill>
              </a:defRPr>
            </a:lvl1pPr>
          </a:lstStyle>
          <a:p>
            <a:pPr lvl="0"/>
            <a:r>
              <a:rPr lang="en-US"/>
              <a:t>Presenter 1 Info</a:t>
            </a:r>
          </a:p>
        </p:txBody>
      </p:sp>
      <p:sp>
        <p:nvSpPr>
          <p:cNvPr id="29" name="Picture Placeholder 19">
            <a:extLst>
              <a:ext uri="{FF2B5EF4-FFF2-40B4-BE49-F238E27FC236}">
                <a16:creationId xmlns:a16="http://schemas.microsoft.com/office/drawing/2014/main" id="{92ADE8C3-B5BC-40C7-8C53-38C19DEFB1E1}"/>
              </a:ext>
            </a:extLst>
          </p:cNvPr>
          <p:cNvSpPr>
            <a:spLocks noGrp="1"/>
          </p:cNvSpPr>
          <p:nvPr>
            <p:ph type="pic" sz="quarter" idx="14" hasCustomPrompt="1"/>
          </p:nvPr>
        </p:nvSpPr>
        <p:spPr>
          <a:xfrm>
            <a:off x="8922885" y="493446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a:t>Click to</a:t>
            </a:r>
            <a:br>
              <a:rPr lang="en-US"/>
            </a:br>
            <a:r>
              <a:rPr lang="en-US"/>
              <a:t>add picture</a:t>
            </a:r>
          </a:p>
        </p:txBody>
      </p:sp>
      <p:sp>
        <p:nvSpPr>
          <p:cNvPr id="30" name="Text Placeholder 2">
            <a:extLst>
              <a:ext uri="{FF2B5EF4-FFF2-40B4-BE49-F238E27FC236}">
                <a16:creationId xmlns:a16="http://schemas.microsoft.com/office/drawing/2014/main" id="{06467535-2940-4E1C-BC1B-2170D6AD0562}"/>
              </a:ext>
            </a:extLst>
          </p:cNvPr>
          <p:cNvSpPr>
            <a:spLocks noGrp="1"/>
          </p:cNvSpPr>
          <p:nvPr>
            <p:ph type="body" sz="quarter" idx="15" hasCustomPrompt="1"/>
          </p:nvPr>
        </p:nvSpPr>
        <p:spPr>
          <a:xfrm>
            <a:off x="8788884" y="5574267"/>
            <a:ext cx="816785" cy="296862"/>
          </a:xfrm>
        </p:spPr>
        <p:txBody>
          <a:bodyPr lIns="0" tIns="0" rIns="0" bIns="0" anchor="t">
            <a:noAutofit/>
          </a:bodyPr>
          <a:lstStyle>
            <a:lvl1pPr marL="0" indent="0" algn="ctr">
              <a:buNone/>
              <a:defRPr sz="900">
                <a:solidFill>
                  <a:schemeClr val="bg1"/>
                </a:solidFill>
              </a:defRPr>
            </a:lvl1pPr>
          </a:lstStyle>
          <a:p>
            <a:pPr lvl="0"/>
            <a:r>
              <a:rPr lang="en-US"/>
              <a:t>Presenter 2 Info</a:t>
            </a:r>
          </a:p>
        </p:txBody>
      </p:sp>
      <p:sp>
        <p:nvSpPr>
          <p:cNvPr id="31" name="Picture Placeholder 19">
            <a:extLst>
              <a:ext uri="{FF2B5EF4-FFF2-40B4-BE49-F238E27FC236}">
                <a16:creationId xmlns:a16="http://schemas.microsoft.com/office/drawing/2014/main" id="{EE81448A-C76B-48CA-97AD-AC4F8856F168}"/>
              </a:ext>
            </a:extLst>
          </p:cNvPr>
          <p:cNvSpPr>
            <a:spLocks noGrp="1"/>
          </p:cNvSpPr>
          <p:nvPr>
            <p:ph type="pic" sz="quarter" idx="16" hasCustomPrompt="1"/>
          </p:nvPr>
        </p:nvSpPr>
        <p:spPr>
          <a:xfrm>
            <a:off x="9859877" y="493446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a:t>Click to</a:t>
            </a:r>
            <a:br>
              <a:rPr lang="en-US"/>
            </a:br>
            <a:r>
              <a:rPr lang="en-US"/>
              <a:t>add picture</a:t>
            </a:r>
          </a:p>
        </p:txBody>
      </p:sp>
      <p:sp>
        <p:nvSpPr>
          <p:cNvPr id="32" name="Text Placeholder 2">
            <a:extLst>
              <a:ext uri="{FF2B5EF4-FFF2-40B4-BE49-F238E27FC236}">
                <a16:creationId xmlns:a16="http://schemas.microsoft.com/office/drawing/2014/main" id="{646CBCAB-C1C4-490A-AC7B-E1DD6F7A1B54}"/>
              </a:ext>
            </a:extLst>
          </p:cNvPr>
          <p:cNvSpPr>
            <a:spLocks noGrp="1"/>
          </p:cNvSpPr>
          <p:nvPr>
            <p:ph type="body" sz="quarter" idx="17" hasCustomPrompt="1"/>
          </p:nvPr>
        </p:nvSpPr>
        <p:spPr>
          <a:xfrm>
            <a:off x="9725876" y="5574267"/>
            <a:ext cx="816785" cy="296862"/>
          </a:xfrm>
        </p:spPr>
        <p:txBody>
          <a:bodyPr lIns="0" tIns="0" rIns="0" bIns="0" anchor="t">
            <a:noAutofit/>
          </a:bodyPr>
          <a:lstStyle>
            <a:lvl1pPr marL="0" indent="0" algn="ctr">
              <a:buNone/>
              <a:defRPr sz="900">
                <a:solidFill>
                  <a:schemeClr val="bg1"/>
                </a:solidFill>
              </a:defRPr>
            </a:lvl1pPr>
          </a:lstStyle>
          <a:p>
            <a:pPr lvl="0"/>
            <a:r>
              <a:rPr lang="en-US"/>
              <a:t>Presenter 3 Info</a:t>
            </a:r>
          </a:p>
        </p:txBody>
      </p:sp>
      <p:sp>
        <p:nvSpPr>
          <p:cNvPr id="33" name="Picture Placeholder 19">
            <a:extLst>
              <a:ext uri="{FF2B5EF4-FFF2-40B4-BE49-F238E27FC236}">
                <a16:creationId xmlns:a16="http://schemas.microsoft.com/office/drawing/2014/main" id="{D94ADDEE-E21E-4A0B-B238-CC8C0E99D799}"/>
              </a:ext>
            </a:extLst>
          </p:cNvPr>
          <p:cNvSpPr>
            <a:spLocks noGrp="1"/>
          </p:cNvSpPr>
          <p:nvPr>
            <p:ph type="pic" sz="quarter" idx="18" hasCustomPrompt="1"/>
          </p:nvPr>
        </p:nvSpPr>
        <p:spPr>
          <a:xfrm>
            <a:off x="10796869" y="4934468"/>
            <a:ext cx="548783" cy="548640"/>
          </a:xfrm>
          <a:prstGeom prst="ellipse">
            <a:avLst/>
          </a:prstGeom>
          <a:solidFill>
            <a:schemeClr val="bg1"/>
          </a:solidFill>
        </p:spPr>
        <p:txBody>
          <a:bodyPr wrap="none" lIns="0" tIns="0" rIns="0" bIns="1143000" anchor="t">
            <a:noAutofit/>
          </a:bodyPr>
          <a:lstStyle>
            <a:lvl1pPr marL="0" indent="0" algn="ctr">
              <a:buNone/>
              <a:defRPr sz="800" i="1">
                <a:solidFill>
                  <a:schemeClr val="bg1">
                    <a:alpha val="50000"/>
                  </a:schemeClr>
                </a:solidFill>
              </a:defRPr>
            </a:lvl1pPr>
          </a:lstStyle>
          <a:p>
            <a:r>
              <a:rPr lang="en-US"/>
              <a:t>Click to</a:t>
            </a:r>
            <a:br>
              <a:rPr lang="en-US"/>
            </a:br>
            <a:r>
              <a:rPr lang="en-US"/>
              <a:t>add picture</a:t>
            </a:r>
          </a:p>
        </p:txBody>
      </p:sp>
      <p:sp>
        <p:nvSpPr>
          <p:cNvPr id="34" name="Text Placeholder 2">
            <a:extLst>
              <a:ext uri="{FF2B5EF4-FFF2-40B4-BE49-F238E27FC236}">
                <a16:creationId xmlns:a16="http://schemas.microsoft.com/office/drawing/2014/main" id="{0A5210E7-8890-4BEE-9CFF-78F4A9142971}"/>
              </a:ext>
            </a:extLst>
          </p:cNvPr>
          <p:cNvSpPr>
            <a:spLocks noGrp="1"/>
          </p:cNvSpPr>
          <p:nvPr>
            <p:ph type="body" sz="quarter" idx="19" hasCustomPrompt="1"/>
          </p:nvPr>
        </p:nvSpPr>
        <p:spPr>
          <a:xfrm>
            <a:off x="10662868" y="5574267"/>
            <a:ext cx="816785" cy="296862"/>
          </a:xfrm>
        </p:spPr>
        <p:txBody>
          <a:bodyPr lIns="0" tIns="0" rIns="0" bIns="0" anchor="t">
            <a:noAutofit/>
          </a:bodyPr>
          <a:lstStyle>
            <a:lvl1pPr marL="0" indent="0" algn="ctr">
              <a:buNone/>
              <a:defRPr sz="900">
                <a:solidFill>
                  <a:schemeClr val="bg1"/>
                </a:solidFill>
              </a:defRPr>
            </a:lvl1pPr>
          </a:lstStyle>
          <a:p>
            <a:pPr lvl="0"/>
            <a:r>
              <a:rPr lang="en-US"/>
              <a:t>Presenter 4 Info</a:t>
            </a:r>
          </a:p>
        </p:txBody>
      </p:sp>
      <p:sp>
        <p:nvSpPr>
          <p:cNvPr id="37" name="Title 5">
            <a:extLst>
              <a:ext uri="{FF2B5EF4-FFF2-40B4-BE49-F238E27FC236}">
                <a16:creationId xmlns:a16="http://schemas.microsoft.com/office/drawing/2014/main" id="{D4143D1E-656E-4A9B-8D7F-08454F09458D}"/>
              </a:ext>
            </a:extLst>
          </p:cNvPr>
          <p:cNvSpPr>
            <a:spLocks noGrp="1"/>
          </p:cNvSpPr>
          <p:nvPr>
            <p:ph type="title" hasCustomPrompt="1"/>
          </p:nvPr>
        </p:nvSpPr>
        <p:spPr>
          <a:xfrm>
            <a:off x="767869" y="1582059"/>
            <a:ext cx="7151276" cy="315704"/>
          </a:xfrm>
        </p:spPr>
        <p:txBody>
          <a:bodyPr/>
          <a:lstStyle>
            <a:lvl1pPr>
              <a:defRPr baseline="0">
                <a:solidFill>
                  <a:srgbClr val="00E1BE"/>
                </a:solidFill>
                <a:latin typeface="+mn-lt"/>
              </a:defRPr>
            </a:lvl1pPr>
          </a:lstStyle>
          <a:p>
            <a:r>
              <a:rPr lang="en-US"/>
              <a:t>SECTION HEADING</a:t>
            </a:r>
          </a:p>
        </p:txBody>
      </p:sp>
      <p:sp>
        <p:nvSpPr>
          <p:cNvPr id="38" name="Text Placeholder 17">
            <a:extLst>
              <a:ext uri="{FF2B5EF4-FFF2-40B4-BE49-F238E27FC236}">
                <a16:creationId xmlns:a16="http://schemas.microsoft.com/office/drawing/2014/main" id="{F75667D3-D958-41A7-8A75-F7F9D2372A73}"/>
              </a:ext>
            </a:extLst>
          </p:cNvPr>
          <p:cNvSpPr>
            <a:spLocks noGrp="1"/>
          </p:cNvSpPr>
          <p:nvPr>
            <p:ph type="body" sz="quarter" idx="10" hasCustomPrompt="1"/>
          </p:nvPr>
        </p:nvSpPr>
        <p:spPr>
          <a:xfrm>
            <a:off x="767869" y="4012792"/>
            <a:ext cx="7151276" cy="315913"/>
          </a:xfrm>
          <a:prstGeom prst="rect">
            <a:avLst/>
          </a:prstGeom>
        </p:spPr>
        <p:txBody>
          <a:bodyPr lIns="0" tIns="0" rIns="0" bIns="0" anchor="t">
            <a:noAutofit/>
          </a:bodyPr>
          <a:lstStyle>
            <a:lvl1pPr marL="0" indent="0" algn="l">
              <a:spcBef>
                <a:spcPts val="0"/>
              </a:spcBef>
              <a:buNone/>
              <a:defRPr sz="1400" spc="0" baseline="0">
                <a:solidFill>
                  <a:schemeClr val="bg1"/>
                </a:solidFill>
                <a:latin typeface="+mn-lt"/>
              </a:defRPr>
            </a:lvl1pPr>
          </a:lstStyle>
          <a:p>
            <a:pPr lvl="0"/>
            <a:r>
              <a:rPr lang="en-US"/>
              <a:t>Place holder for subtitle</a:t>
            </a:r>
          </a:p>
        </p:txBody>
      </p:sp>
      <p:sp>
        <p:nvSpPr>
          <p:cNvPr id="39" name="Text Placeholder 17">
            <a:extLst>
              <a:ext uri="{FF2B5EF4-FFF2-40B4-BE49-F238E27FC236}">
                <a16:creationId xmlns:a16="http://schemas.microsoft.com/office/drawing/2014/main" id="{7D3FE525-ACD3-497A-8709-998CC2F14D37}"/>
              </a:ext>
            </a:extLst>
          </p:cNvPr>
          <p:cNvSpPr>
            <a:spLocks noGrp="1"/>
          </p:cNvSpPr>
          <p:nvPr>
            <p:ph type="body" sz="quarter" idx="11" hasCustomPrompt="1"/>
          </p:nvPr>
        </p:nvSpPr>
        <p:spPr>
          <a:xfrm>
            <a:off x="767869" y="1993463"/>
            <a:ext cx="7151276" cy="1965093"/>
          </a:xfrm>
          <a:prstGeom prst="rect">
            <a:avLst/>
          </a:prstGeom>
        </p:spPr>
        <p:txBody>
          <a:bodyPr lIns="0" tIns="0" rIns="0" bIns="0" anchor="ctr">
            <a:noAutofit/>
          </a:bodyPr>
          <a:lstStyle>
            <a:lvl1pPr marL="0" indent="0" algn="l">
              <a:lnSpc>
                <a:spcPct val="90000"/>
              </a:lnSpc>
              <a:spcBef>
                <a:spcPts val="0"/>
              </a:spcBef>
              <a:buNone/>
              <a:defRPr sz="5386" b="1" spc="0" baseline="0">
                <a:solidFill>
                  <a:schemeClr val="bg1"/>
                </a:solidFill>
                <a:latin typeface="+mn-lt"/>
              </a:defRPr>
            </a:lvl1pPr>
          </a:lstStyle>
          <a:p>
            <a:pPr lvl="0"/>
            <a:r>
              <a:rPr lang="en-US"/>
              <a:t>Add title of the</a:t>
            </a:r>
            <a:br>
              <a:rPr lang="en-US"/>
            </a:br>
            <a:r>
              <a:rPr lang="en-US"/>
              <a:t>presentation here…</a:t>
            </a:r>
          </a:p>
        </p:txBody>
      </p:sp>
      <p:pic>
        <p:nvPicPr>
          <p:cNvPr id="19" name="Picture 18" descr="Logo&#10;&#10;Description automatically generated">
            <a:extLst>
              <a:ext uri="{FF2B5EF4-FFF2-40B4-BE49-F238E27FC236}">
                <a16:creationId xmlns:a16="http://schemas.microsoft.com/office/drawing/2014/main" id="{A5B448FB-15D0-41F7-8D8D-37E748A1E3D8}"/>
              </a:ext>
            </a:extLst>
          </p:cNvPr>
          <p:cNvPicPr>
            <a:picLocks noChangeAspect="1"/>
          </p:cNvPicPr>
          <p:nvPr userDrawn="1"/>
        </p:nvPicPr>
        <p:blipFill>
          <a:blip r:embed="rId4"/>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EA4BADB2-5504-EAB6-8410-967C35709052}"/>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F0353E58-3D60-9B7E-112F-B7B97F74B3F3}"/>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1299533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Agenda v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C4581F0-B834-4B05-9D41-4E978D3E73EB}"/>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6241" rtl="0" eaLnBrk="1" fontAlgn="auto" latinLnBrk="0" hangingPunct="1">
              <a:lnSpc>
                <a:spcPct val="100000"/>
              </a:lnSpc>
              <a:spcBef>
                <a:spcPts val="0"/>
              </a:spcBef>
              <a:spcAft>
                <a:spcPts val="0"/>
              </a:spcAft>
              <a:buClrTx/>
              <a:buSzTx/>
              <a:buFontTx/>
              <a:buNone/>
              <a:tabLst/>
              <a:defRPr/>
            </a:pPr>
            <a:endParaRPr kumimoji="0" lang="en-US" sz="1793" b="1" i="0" u="none" strike="noStrike" kern="1200" cap="none" spc="0" normalizeH="0" baseline="0" noProof="0">
              <a:ln>
                <a:noFill/>
              </a:ln>
              <a:solidFill>
                <a:prstClr val="black"/>
              </a:solidFill>
              <a:effectLst/>
              <a:uLnTx/>
              <a:uFillTx/>
              <a:latin typeface="Avenir"/>
              <a:ea typeface="+mn-ea"/>
              <a:cs typeface="+mn-cs"/>
            </a:endParaRPr>
          </a:p>
        </p:txBody>
      </p:sp>
      <p:sp>
        <p:nvSpPr>
          <p:cNvPr id="27" name="Text Placeholder 2">
            <a:extLst>
              <a:ext uri="{FF2B5EF4-FFF2-40B4-BE49-F238E27FC236}">
                <a16:creationId xmlns:a16="http://schemas.microsoft.com/office/drawing/2014/main" id="{9B8F19A3-252D-4851-BB1A-796986E51EF6}"/>
              </a:ext>
            </a:extLst>
          </p:cNvPr>
          <p:cNvSpPr>
            <a:spLocks noGrp="1"/>
          </p:cNvSpPr>
          <p:nvPr>
            <p:ph type="body" sz="quarter" idx="18" hasCustomPrompt="1"/>
          </p:nvPr>
        </p:nvSpPr>
        <p:spPr>
          <a:xfrm>
            <a:off x="940885" y="3618575"/>
            <a:ext cx="1609763" cy="1463040"/>
          </a:xfrm>
        </p:spPr>
        <p:txBody>
          <a:bodyPr lIns="0" tIns="0" rIns="0" bIns="0" anchor="t">
            <a:noAutofit/>
          </a:bodyPr>
          <a:lstStyle>
            <a:lvl1pPr marL="0" indent="0" algn="l">
              <a:spcBef>
                <a:spcPts val="0"/>
              </a:spcBef>
              <a:buNone/>
              <a:defRPr sz="1400" b="0">
                <a:solidFill>
                  <a:schemeClr val="bg1"/>
                </a:solidFill>
              </a:defRPr>
            </a:lvl1pPr>
          </a:lstStyle>
          <a:p>
            <a:pPr lvl="0"/>
            <a:r>
              <a:rPr lang="en-US"/>
              <a:t>Place holder for text, place holder for text</a:t>
            </a:r>
          </a:p>
        </p:txBody>
      </p:sp>
      <p:sp>
        <p:nvSpPr>
          <p:cNvPr id="22" name="Text Placeholder 2">
            <a:extLst>
              <a:ext uri="{FF2B5EF4-FFF2-40B4-BE49-F238E27FC236}">
                <a16:creationId xmlns:a16="http://schemas.microsoft.com/office/drawing/2014/main" id="{BFFF5094-6ED3-40C7-BD93-86A550C2B1EA}"/>
              </a:ext>
            </a:extLst>
          </p:cNvPr>
          <p:cNvSpPr>
            <a:spLocks noGrp="1"/>
          </p:cNvSpPr>
          <p:nvPr>
            <p:ph type="body" sz="quarter" idx="13" hasCustomPrompt="1"/>
          </p:nvPr>
        </p:nvSpPr>
        <p:spPr>
          <a:xfrm>
            <a:off x="940886" y="2521288"/>
            <a:ext cx="943414" cy="930160"/>
          </a:xfrm>
        </p:spPr>
        <p:txBody>
          <a:bodyPr lIns="0" tIns="0" rIns="0" bIns="0" anchor="t">
            <a:noAutofit/>
          </a:bodyPr>
          <a:lstStyle>
            <a:lvl1pPr marL="0" indent="0" algn="l">
              <a:buNone/>
              <a:defRPr sz="5986" u="none">
                <a:solidFill>
                  <a:schemeClr val="bg1"/>
                </a:solidFill>
              </a:defRPr>
            </a:lvl1pPr>
          </a:lstStyle>
          <a:p>
            <a:pPr lvl="0"/>
            <a:r>
              <a:rPr lang="en-US"/>
              <a:t>01</a:t>
            </a:r>
          </a:p>
        </p:txBody>
      </p:sp>
      <p:sp>
        <p:nvSpPr>
          <p:cNvPr id="23" name="Text Placeholder 2">
            <a:extLst>
              <a:ext uri="{FF2B5EF4-FFF2-40B4-BE49-F238E27FC236}">
                <a16:creationId xmlns:a16="http://schemas.microsoft.com/office/drawing/2014/main" id="{AE10F525-8785-40CE-95A6-6D01A7714D79}"/>
              </a:ext>
            </a:extLst>
          </p:cNvPr>
          <p:cNvSpPr>
            <a:spLocks noGrp="1"/>
          </p:cNvSpPr>
          <p:nvPr>
            <p:ph type="body" sz="quarter" idx="14" hasCustomPrompt="1"/>
          </p:nvPr>
        </p:nvSpPr>
        <p:spPr>
          <a:xfrm>
            <a:off x="3242540" y="2521288"/>
            <a:ext cx="943414" cy="930160"/>
          </a:xfrm>
        </p:spPr>
        <p:txBody>
          <a:bodyPr lIns="0" tIns="0" rIns="0" bIns="0" anchor="t">
            <a:noAutofit/>
          </a:bodyPr>
          <a:lstStyle>
            <a:lvl1pPr marL="0" indent="0" algn="l">
              <a:buNone/>
              <a:defRPr sz="5986" u="none">
                <a:solidFill>
                  <a:schemeClr val="bg1"/>
                </a:solidFill>
              </a:defRPr>
            </a:lvl1pPr>
          </a:lstStyle>
          <a:p>
            <a:pPr lvl="0"/>
            <a:r>
              <a:rPr lang="en-US"/>
              <a:t>02</a:t>
            </a:r>
          </a:p>
        </p:txBody>
      </p:sp>
      <p:sp>
        <p:nvSpPr>
          <p:cNvPr id="24" name="Text Placeholder 2">
            <a:extLst>
              <a:ext uri="{FF2B5EF4-FFF2-40B4-BE49-F238E27FC236}">
                <a16:creationId xmlns:a16="http://schemas.microsoft.com/office/drawing/2014/main" id="{D36914D6-A688-48A8-B471-081AF08A391F}"/>
              </a:ext>
            </a:extLst>
          </p:cNvPr>
          <p:cNvSpPr>
            <a:spLocks noGrp="1"/>
          </p:cNvSpPr>
          <p:nvPr>
            <p:ph type="body" sz="quarter" idx="15" hasCustomPrompt="1"/>
          </p:nvPr>
        </p:nvSpPr>
        <p:spPr>
          <a:xfrm>
            <a:off x="5544195" y="2521288"/>
            <a:ext cx="943414" cy="930160"/>
          </a:xfrm>
        </p:spPr>
        <p:txBody>
          <a:bodyPr lIns="0" tIns="0" rIns="0" bIns="0" anchor="t">
            <a:noAutofit/>
          </a:bodyPr>
          <a:lstStyle>
            <a:lvl1pPr marL="0" indent="0" algn="l">
              <a:buNone/>
              <a:defRPr sz="5986" u="none">
                <a:solidFill>
                  <a:schemeClr val="bg1"/>
                </a:solidFill>
              </a:defRPr>
            </a:lvl1pPr>
          </a:lstStyle>
          <a:p>
            <a:pPr lvl="0"/>
            <a:r>
              <a:rPr lang="en-US"/>
              <a:t>03</a:t>
            </a:r>
          </a:p>
        </p:txBody>
      </p:sp>
      <p:sp>
        <p:nvSpPr>
          <p:cNvPr id="25" name="Text Placeholder 2">
            <a:extLst>
              <a:ext uri="{FF2B5EF4-FFF2-40B4-BE49-F238E27FC236}">
                <a16:creationId xmlns:a16="http://schemas.microsoft.com/office/drawing/2014/main" id="{56673962-E048-4984-88F8-74B5C5793C52}"/>
              </a:ext>
            </a:extLst>
          </p:cNvPr>
          <p:cNvSpPr>
            <a:spLocks noGrp="1"/>
          </p:cNvSpPr>
          <p:nvPr>
            <p:ph type="body" sz="quarter" idx="16" hasCustomPrompt="1"/>
          </p:nvPr>
        </p:nvSpPr>
        <p:spPr>
          <a:xfrm>
            <a:off x="7845849" y="2521288"/>
            <a:ext cx="943414" cy="930160"/>
          </a:xfrm>
        </p:spPr>
        <p:txBody>
          <a:bodyPr lIns="0" tIns="0" rIns="0" bIns="0" anchor="t">
            <a:noAutofit/>
          </a:bodyPr>
          <a:lstStyle>
            <a:lvl1pPr marL="0" indent="0" algn="l">
              <a:buNone/>
              <a:defRPr sz="5986" u="none">
                <a:solidFill>
                  <a:schemeClr val="bg1"/>
                </a:solidFill>
              </a:defRPr>
            </a:lvl1pPr>
          </a:lstStyle>
          <a:p>
            <a:pPr lvl="0"/>
            <a:r>
              <a:rPr lang="en-US"/>
              <a:t>04</a:t>
            </a:r>
          </a:p>
        </p:txBody>
      </p:sp>
      <p:sp>
        <p:nvSpPr>
          <p:cNvPr id="26" name="Text Placeholder 2">
            <a:extLst>
              <a:ext uri="{FF2B5EF4-FFF2-40B4-BE49-F238E27FC236}">
                <a16:creationId xmlns:a16="http://schemas.microsoft.com/office/drawing/2014/main" id="{02A799DF-1979-4FDB-A256-951A4204AF87}"/>
              </a:ext>
            </a:extLst>
          </p:cNvPr>
          <p:cNvSpPr>
            <a:spLocks noGrp="1"/>
          </p:cNvSpPr>
          <p:nvPr>
            <p:ph type="body" sz="quarter" idx="17" hasCustomPrompt="1"/>
          </p:nvPr>
        </p:nvSpPr>
        <p:spPr>
          <a:xfrm>
            <a:off x="10147504" y="2521288"/>
            <a:ext cx="943414" cy="930160"/>
          </a:xfrm>
        </p:spPr>
        <p:txBody>
          <a:bodyPr lIns="0" tIns="0" rIns="0" bIns="0" anchor="t">
            <a:noAutofit/>
          </a:bodyPr>
          <a:lstStyle>
            <a:lvl1pPr marL="0" indent="0" algn="l">
              <a:buNone/>
              <a:defRPr sz="5986" u="none">
                <a:solidFill>
                  <a:schemeClr val="bg1"/>
                </a:solidFill>
              </a:defRPr>
            </a:lvl1pPr>
          </a:lstStyle>
          <a:p>
            <a:pPr lvl="0"/>
            <a:r>
              <a:rPr lang="en-US"/>
              <a:t>05</a:t>
            </a:r>
          </a:p>
        </p:txBody>
      </p:sp>
      <p:sp>
        <p:nvSpPr>
          <p:cNvPr id="28" name="Text Placeholder 2">
            <a:extLst>
              <a:ext uri="{FF2B5EF4-FFF2-40B4-BE49-F238E27FC236}">
                <a16:creationId xmlns:a16="http://schemas.microsoft.com/office/drawing/2014/main" id="{F339E161-0E60-4C55-BC72-7E29650E6436}"/>
              </a:ext>
            </a:extLst>
          </p:cNvPr>
          <p:cNvSpPr>
            <a:spLocks noGrp="1"/>
          </p:cNvSpPr>
          <p:nvPr>
            <p:ph type="body" sz="quarter" idx="19" hasCustomPrompt="1"/>
          </p:nvPr>
        </p:nvSpPr>
        <p:spPr>
          <a:xfrm>
            <a:off x="3242548" y="3618575"/>
            <a:ext cx="1609763" cy="1463040"/>
          </a:xfrm>
        </p:spPr>
        <p:txBody>
          <a:bodyPr lIns="0" tIns="0" rIns="0" bIns="0" anchor="t">
            <a:noAutofit/>
          </a:bodyPr>
          <a:lstStyle>
            <a:lvl1pPr marL="0" indent="0" algn="l">
              <a:spcBef>
                <a:spcPts val="0"/>
              </a:spcBef>
              <a:buNone/>
              <a:defRPr sz="1400" b="0">
                <a:solidFill>
                  <a:schemeClr val="bg1"/>
                </a:solidFill>
              </a:defRPr>
            </a:lvl1pPr>
          </a:lstStyle>
          <a:p>
            <a:pPr lvl="0"/>
            <a:r>
              <a:rPr lang="en-US"/>
              <a:t>Place holder for text, place holder for text</a:t>
            </a:r>
          </a:p>
        </p:txBody>
      </p:sp>
      <p:sp>
        <p:nvSpPr>
          <p:cNvPr id="29" name="Text Placeholder 2">
            <a:extLst>
              <a:ext uri="{FF2B5EF4-FFF2-40B4-BE49-F238E27FC236}">
                <a16:creationId xmlns:a16="http://schemas.microsoft.com/office/drawing/2014/main" id="{C7FC7771-48D6-4488-A089-A4699B8C9BB9}"/>
              </a:ext>
            </a:extLst>
          </p:cNvPr>
          <p:cNvSpPr>
            <a:spLocks noGrp="1"/>
          </p:cNvSpPr>
          <p:nvPr>
            <p:ph type="body" sz="quarter" idx="20" hasCustomPrompt="1"/>
          </p:nvPr>
        </p:nvSpPr>
        <p:spPr>
          <a:xfrm>
            <a:off x="5544203" y="3618575"/>
            <a:ext cx="1609763" cy="1463040"/>
          </a:xfrm>
        </p:spPr>
        <p:txBody>
          <a:bodyPr lIns="0" tIns="0" rIns="0" bIns="0" anchor="t">
            <a:noAutofit/>
          </a:bodyPr>
          <a:lstStyle>
            <a:lvl1pPr marL="0" indent="0" algn="l">
              <a:spcBef>
                <a:spcPts val="0"/>
              </a:spcBef>
              <a:buNone/>
              <a:defRPr sz="1400" b="0">
                <a:solidFill>
                  <a:schemeClr val="bg1"/>
                </a:solidFill>
              </a:defRPr>
            </a:lvl1pPr>
          </a:lstStyle>
          <a:p>
            <a:pPr lvl="0"/>
            <a:r>
              <a:rPr lang="en-US"/>
              <a:t>Place holder for text, place holder for text</a:t>
            </a:r>
          </a:p>
        </p:txBody>
      </p:sp>
      <p:sp>
        <p:nvSpPr>
          <p:cNvPr id="30" name="Text Placeholder 2">
            <a:extLst>
              <a:ext uri="{FF2B5EF4-FFF2-40B4-BE49-F238E27FC236}">
                <a16:creationId xmlns:a16="http://schemas.microsoft.com/office/drawing/2014/main" id="{A7DDF1D5-1765-4836-BBE1-849DFAB37631}"/>
              </a:ext>
            </a:extLst>
          </p:cNvPr>
          <p:cNvSpPr>
            <a:spLocks noGrp="1"/>
          </p:cNvSpPr>
          <p:nvPr>
            <p:ph type="body" sz="quarter" idx="21" hasCustomPrompt="1"/>
          </p:nvPr>
        </p:nvSpPr>
        <p:spPr>
          <a:xfrm>
            <a:off x="7845851" y="3618575"/>
            <a:ext cx="1609763" cy="1463040"/>
          </a:xfrm>
        </p:spPr>
        <p:txBody>
          <a:bodyPr lIns="0" tIns="0" rIns="0" bIns="0" anchor="t">
            <a:noAutofit/>
          </a:bodyPr>
          <a:lstStyle>
            <a:lvl1pPr marL="0" indent="0" algn="l">
              <a:spcBef>
                <a:spcPts val="0"/>
              </a:spcBef>
              <a:buNone/>
              <a:defRPr sz="1400" b="0">
                <a:solidFill>
                  <a:schemeClr val="bg1"/>
                </a:solidFill>
              </a:defRPr>
            </a:lvl1pPr>
          </a:lstStyle>
          <a:p>
            <a:pPr lvl="0"/>
            <a:r>
              <a:rPr lang="en-US"/>
              <a:t>Place holder for text, place holder for text</a:t>
            </a:r>
          </a:p>
        </p:txBody>
      </p:sp>
      <p:sp>
        <p:nvSpPr>
          <p:cNvPr id="31" name="Text Placeholder 2">
            <a:extLst>
              <a:ext uri="{FF2B5EF4-FFF2-40B4-BE49-F238E27FC236}">
                <a16:creationId xmlns:a16="http://schemas.microsoft.com/office/drawing/2014/main" id="{35D57064-67A8-4717-8F76-9AF1A1455ADB}"/>
              </a:ext>
            </a:extLst>
          </p:cNvPr>
          <p:cNvSpPr>
            <a:spLocks noGrp="1"/>
          </p:cNvSpPr>
          <p:nvPr>
            <p:ph type="body" sz="quarter" idx="22" hasCustomPrompt="1"/>
          </p:nvPr>
        </p:nvSpPr>
        <p:spPr>
          <a:xfrm>
            <a:off x="10147512" y="3618575"/>
            <a:ext cx="1609763" cy="1463040"/>
          </a:xfrm>
        </p:spPr>
        <p:txBody>
          <a:bodyPr lIns="0" tIns="0" rIns="0" bIns="0" anchor="t">
            <a:noAutofit/>
          </a:bodyPr>
          <a:lstStyle>
            <a:lvl1pPr marL="0" indent="0" algn="l">
              <a:spcBef>
                <a:spcPts val="0"/>
              </a:spcBef>
              <a:buNone/>
              <a:defRPr sz="1400" b="0">
                <a:solidFill>
                  <a:schemeClr val="bg1"/>
                </a:solidFill>
              </a:defRPr>
            </a:lvl1pPr>
          </a:lstStyle>
          <a:p>
            <a:pPr lvl="0"/>
            <a:r>
              <a:rPr lang="en-US"/>
              <a:t>Place holder for text, place holder for text</a:t>
            </a:r>
          </a:p>
        </p:txBody>
      </p:sp>
      <p:pic>
        <p:nvPicPr>
          <p:cNvPr id="20" name="Picture 19" descr="Shape, polygon&#10;&#10;Description automatically generated">
            <a:extLst>
              <a:ext uri="{FF2B5EF4-FFF2-40B4-BE49-F238E27FC236}">
                <a16:creationId xmlns:a16="http://schemas.microsoft.com/office/drawing/2014/main" id="{E82DA1CD-3E91-4ECA-A8D0-E567EFA424B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9132" y="1606888"/>
            <a:ext cx="914638" cy="914400"/>
          </a:xfrm>
          <a:prstGeom prst="rect">
            <a:avLst/>
          </a:prstGeom>
        </p:spPr>
      </p:pic>
      <p:pic>
        <p:nvPicPr>
          <p:cNvPr id="21" name="Picture 20" descr="Shape, polygon&#10;&#10;Description automatically generated">
            <a:extLst>
              <a:ext uri="{FF2B5EF4-FFF2-40B4-BE49-F238E27FC236}">
                <a16:creationId xmlns:a16="http://schemas.microsoft.com/office/drawing/2014/main" id="{F1581B4D-46CB-4933-B954-CACD2B0ED37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380" y="940526"/>
            <a:ext cx="914638" cy="914400"/>
          </a:xfrm>
          <a:prstGeom prst="rect">
            <a:avLst/>
          </a:prstGeom>
        </p:spPr>
      </p:pic>
      <p:pic>
        <p:nvPicPr>
          <p:cNvPr id="32" name="Picture 31" descr="Shape, polygon&#10;&#10;Description automatically generated">
            <a:extLst>
              <a:ext uri="{FF2B5EF4-FFF2-40B4-BE49-F238E27FC236}">
                <a16:creationId xmlns:a16="http://schemas.microsoft.com/office/drawing/2014/main" id="{A092A17E-B720-40A8-B986-74F24E46DDD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sp>
        <p:nvSpPr>
          <p:cNvPr id="33" name="Title 5">
            <a:extLst>
              <a:ext uri="{FF2B5EF4-FFF2-40B4-BE49-F238E27FC236}">
                <a16:creationId xmlns:a16="http://schemas.microsoft.com/office/drawing/2014/main" id="{96D27DDF-4E89-40B8-87DA-A2C8EC2ECFBF}"/>
              </a:ext>
            </a:extLst>
          </p:cNvPr>
          <p:cNvSpPr>
            <a:spLocks noGrp="1"/>
          </p:cNvSpPr>
          <p:nvPr>
            <p:ph type="title" hasCustomPrompt="1"/>
          </p:nvPr>
        </p:nvSpPr>
        <p:spPr>
          <a:xfrm>
            <a:off x="438962" y="245863"/>
            <a:ext cx="9050409" cy="315704"/>
          </a:xfrm>
        </p:spPr>
        <p:txBody>
          <a:bodyPr/>
          <a:lstStyle>
            <a:lvl1pPr>
              <a:defRPr baseline="0">
                <a:solidFill>
                  <a:srgbClr val="00E1BE"/>
                </a:solidFill>
              </a:defRPr>
            </a:lvl1pPr>
          </a:lstStyle>
          <a:p>
            <a:r>
              <a:rPr lang="en-US"/>
              <a:t>contents</a:t>
            </a:r>
          </a:p>
        </p:txBody>
      </p:sp>
      <p:pic>
        <p:nvPicPr>
          <p:cNvPr id="34" name="Picture 33" descr="Logo&#10;&#10;Description automatically generated">
            <a:extLst>
              <a:ext uri="{FF2B5EF4-FFF2-40B4-BE49-F238E27FC236}">
                <a16:creationId xmlns:a16="http://schemas.microsoft.com/office/drawing/2014/main" id="{85B82A27-527C-440D-8068-D4EC58800802}"/>
              </a:ext>
            </a:extLst>
          </p:cNvPr>
          <p:cNvPicPr>
            <a:picLocks noChangeAspect="1"/>
          </p:cNvPicPr>
          <p:nvPr userDrawn="1"/>
        </p:nvPicPr>
        <p:blipFill>
          <a:blip r:embed="rId3"/>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2AE9EF0E-08B6-6A45-CB82-0CC778698F8D}"/>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E5AC767B-12D1-A4BC-69DC-AA5EDEDF75CE}"/>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3715551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Agenda v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411406-91EF-4B4A-BB45-41FC8A8DE87A}"/>
              </a:ext>
            </a:extLst>
          </p:cNvPr>
          <p:cNvSpPr/>
          <p:nvPr userDrawn="1"/>
        </p:nvSpPr>
        <p:spPr>
          <a:xfrm flipV="1">
            <a:off x="8" y="-1"/>
            <a:ext cx="12192000" cy="6858000"/>
          </a:xfrm>
          <a:prstGeom prst="rect">
            <a:avLst/>
          </a:prstGeom>
          <a:gradFill flip="none" rotWithShape="1">
            <a:gsLst>
              <a:gs pos="85000">
                <a:srgbClr val="005962"/>
              </a:gs>
              <a:gs pos="0">
                <a:srgbClr val="002942"/>
              </a:gs>
            </a:gsLst>
            <a:path path="circle">
              <a:fillToRect l="100000" t="100000"/>
            </a:path>
            <a:tileRect r="-100000" b="-100000"/>
          </a:gradFill>
          <a:ln w="9525" cap="flat" cmpd="sng" algn="ctr">
            <a:noFill/>
            <a:prstDash val="solid"/>
          </a:ln>
          <a:effectLst/>
        </p:spPr>
        <p:txBody>
          <a:bodyPr rtlCol="0" anchor="ctr"/>
          <a:lstStyle/>
          <a:p>
            <a:pPr marL="0" marR="0" lvl="0" indent="0" algn="ctr" defTabSz="912482" eaLnBrk="1" fontAlgn="auto" latinLnBrk="0" hangingPunct="1">
              <a:lnSpc>
                <a:spcPct val="100000"/>
              </a:lnSpc>
              <a:spcBef>
                <a:spcPts val="0"/>
              </a:spcBef>
              <a:spcAft>
                <a:spcPts val="0"/>
              </a:spcAft>
              <a:buClrTx/>
              <a:buSzTx/>
              <a:buFontTx/>
              <a:buNone/>
              <a:tabLst/>
              <a:defRPr/>
            </a:pPr>
            <a:endParaRPr kumimoji="0" lang="en-US" sz="1793" b="1" i="0" u="none" strike="noStrike" kern="0" cap="none" spc="0" normalizeH="0" baseline="0" noProof="0">
              <a:ln>
                <a:noFill/>
              </a:ln>
              <a:solidFill>
                <a:prstClr val="black"/>
              </a:solidFill>
              <a:effectLst/>
              <a:uLnTx/>
              <a:uFillTx/>
              <a:latin typeface="+mn-lt"/>
              <a:ea typeface="+mn-ea"/>
              <a:cs typeface="+mn-cs"/>
            </a:endParaRPr>
          </a:p>
        </p:txBody>
      </p:sp>
      <p:pic>
        <p:nvPicPr>
          <p:cNvPr id="40" name="Picture 39" descr="Shape, polygon&#10;&#10;Description automatically generated">
            <a:extLst>
              <a:ext uri="{FF2B5EF4-FFF2-40B4-BE49-F238E27FC236}">
                <a16:creationId xmlns:a16="http://schemas.microsoft.com/office/drawing/2014/main" id="{6826ADE2-83CB-4EFD-B81B-52B6E026418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9132" y="1606888"/>
            <a:ext cx="914638" cy="914400"/>
          </a:xfrm>
          <a:prstGeom prst="rect">
            <a:avLst/>
          </a:prstGeom>
        </p:spPr>
      </p:pic>
      <p:pic>
        <p:nvPicPr>
          <p:cNvPr id="41" name="Picture 40" descr="Shape, polygon&#10;&#10;Description automatically generated">
            <a:extLst>
              <a:ext uri="{FF2B5EF4-FFF2-40B4-BE49-F238E27FC236}">
                <a16:creationId xmlns:a16="http://schemas.microsoft.com/office/drawing/2014/main" id="{FBF4D009-2E6C-4423-B93C-B9825A574A2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6380" y="940526"/>
            <a:ext cx="914638" cy="914400"/>
          </a:xfrm>
          <a:prstGeom prst="rect">
            <a:avLst/>
          </a:prstGeom>
        </p:spPr>
      </p:pic>
      <p:pic>
        <p:nvPicPr>
          <p:cNvPr id="42" name="Picture 41" descr="Shape, polygon&#10;&#10;Description automatically generated">
            <a:extLst>
              <a:ext uri="{FF2B5EF4-FFF2-40B4-BE49-F238E27FC236}">
                <a16:creationId xmlns:a16="http://schemas.microsoft.com/office/drawing/2014/main" id="{257F2AA2-AE86-4E85-80AC-CD3FF8D017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895809" y="5529629"/>
            <a:ext cx="914638" cy="914400"/>
          </a:xfrm>
          <a:prstGeom prst="rect">
            <a:avLst/>
          </a:prstGeom>
        </p:spPr>
      </p:pic>
      <p:sp>
        <p:nvSpPr>
          <p:cNvPr id="15" name="Text Placeholder 2">
            <a:extLst>
              <a:ext uri="{FF2B5EF4-FFF2-40B4-BE49-F238E27FC236}">
                <a16:creationId xmlns:a16="http://schemas.microsoft.com/office/drawing/2014/main" id="{C6A416D4-5661-4EB2-98FF-9098813AF5BF}"/>
              </a:ext>
            </a:extLst>
          </p:cNvPr>
          <p:cNvSpPr>
            <a:spLocks noGrp="1"/>
          </p:cNvSpPr>
          <p:nvPr>
            <p:ph type="body" sz="quarter" idx="18" hasCustomPrompt="1"/>
          </p:nvPr>
        </p:nvSpPr>
        <p:spPr>
          <a:xfrm>
            <a:off x="7569694" y="1714958"/>
            <a:ext cx="1609763" cy="3870342"/>
          </a:xfrm>
        </p:spPr>
        <p:txBody>
          <a:bodyPr lIns="0" tIns="0" rIns="0" bIns="0" anchor="t">
            <a:noAutofit/>
          </a:bodyPr>
          <a:lstStyle>
            <a:lvl1pPr marL="0" indent="0" algn="l">
              <a:spcBef>
                <a:spcPts val="800"/>
              </a:spcBef>
              <a:buNone/>
              <a:defRPr sz="1400" b="0">
                <a:solidFill>
                  <a:schemeClr val="bg1"/>
                </a:solidFill>
                <a:latin typeface="+mn-lt"/>
              </a:defRPr>
            </a:lvl1pPr>
          </a:lstStyle>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a:p>
            <a:pPr lvl="0"/>
            <a:r>
              <a:rPr lang="en-US"/>
              <a:t>- Lorem ipsum</a:t>
            </a:r>
          </a:p>
          <a:p>
            <a:pPr lvl="0"/>
            <a:r>
              <a:rPr lang="en-US"/>
              <a:t>- Dolor, avec</a:t>
            </a:r>
          </a:p>
        </p:txBody>
      </p:sp>
      <p:sp>
        <p:nvSpPr>
          <p:cNvPr id="16" name="Text Placeholder 2">
            <a:extLst>
              <a:ext uri="{FF2B5EF4-FFF2-40B4-BE49-F238E27FC236}">
                <a16:creationId xmlns:a16="http://schemas.microsoft.com/office/drawing/2014/main" id="{13FAAC91-068F-4F62-86EF-A32326BD854D}"/>
              </a:ext>
            </a:extLst>
          </p:cNvPr>
          <p:cNvSpPr>
            <a:spLocks noGrp="1"/>
          </p:cNvSpPr>
          <p:nvPr>
            <p:ph type="body" sz="quarter" idx="19" hasCustomPrompt="1"/>
          </p:nvPr>
        </p:nvSpPr>
        <p:spPr>
          <a:xfrm>
            <a:off x="9388238" y="1714958"/>
            <a:ext cx="452813" cy="3870342"/>
          </a:xfrm>
        </p:spPr>
        <p:txBody>
          <a:bodyPr lIns="0" tIns="0" rIns="0" bIns="0" anchor="t">
            <a:noAutofit/>
          </a:bodyPr>
          <a:lstStyle>
            <a:lvl1pPr marL="0" indent="0" algn="ctr">
              <a:spcBef>
                <a:spcPts val="800"/>
              </a:spcBef>
              <a:buNone/>
              <a:defRPr sz="1400" b="0">
                <a:solidFill>
                  <a:srgbClr val="00E1BE"/>
                </a:solidFill>
                <a:latin typeface="+mn-lt"/>
              </a:defRPr>
            </a:lvl1pPr>
          </a:lstStyle>
          <a:p>
            <a:pPr lvl="0"/>
            <a:r>
              <a:rPr lang="en-US"/>
              <a:t>01</a:t>
            </a:r>
          </a:p>
          <a:p>
            <a:pPr lvl="0"/>
            <a:r>
              <a:rPr lang="en-US"/>
              <a:t>02</a:t>
            </a:r>
          </a:p>
          <a:p>
            <a:pPr lvl="0"/>
            <a:r>
              <a:rPr lang="en-US"/>
              <a:t>03</a:t>
            </a:r>
          </a:p>
          <a:p>
            <a:pPr lvl="0"/>
            <a:r>
              <a:rPr lang="en-US"/>
              <a:t>04</a:t>
            </a:r>
          </a:p>
          <a:p>
            <a:pPr lvl="0"/>
            <a:r>
              <a:rPr lang="en-US"/>
              <a:t>05</a:t>
            </a:r>
          </a:p>
          <a:p>
            <a:pPr lvl="0"/>
            <a:r>
              <a:rPr lang="en-US"/>
              <a:t>06</a:t>
            </a:r>
          </a:p>
          <a:p>
            <a:pPr lvl="0"/>
            <a:r>
              <a:rPr lang="en-US"/>
              <a:t>07</a:t>
            </a:r>
          </a:p>
          <a:p>
            <a:pPr lvl="0"/>
            <a:r>
              <a:rPr lang="en-US"/>
              <a:t>08</a:t>
            </a:r>
          </a:p>
          <a:p>
            <a:pPr lvl="0"/>
            <a:r>
              <a:rPr lang="en-US"/>
              <a:t>09</a:t>
            </a:r>
          </a:p>
          <a:p>
            <a:pPr lvl="0"/>
            <a:r>
              <a:rPr lang="en-US"/>
              <a:t>10</a:t>
            </a:r>
          </a:p>
          <a:p>
            <a:pPr lvl="0"/>
            <a:r>
              <a:rPr lang="en-US"/>
              <a:t>11</a:t>
            </a:r>
          </a:p>
          <a:p>
            <a:pPr lvl="0"/>
            <a:r>
              <a:rPr lang="en-US"/>
              <a:t>12</a:t>
            </a:r>
          </a:p>
        </p:txBody>
      </p:sp>
      <p:sp>
        <p:nvSpPr>
          <p:cNvPr id="17" name="Title 5">
            <a:extLst>
              <a:ext uri="{FF2B5EF4-FFF2-40B4-BE49-F238E27FC236}">
                <a16:creationId xmlns:a16="http://schemas.microsoft.com/office/drawing/2014/main" id="{372D6AC2-6584-4C2B-B3BC-592E4916B3F8}"/>
              </a:ext>
            </a:extLst>
          </p:cNvPr>
          <p:cNvSpPr>
            <a:spLocks noGrp="1"/>
          </p:cNvSpPr>
          <p:nvPr>
            <p:ph type="title" hasCustomPrompt="1"/>
          </p:nvPr>
        </p:nvSpPr>
        <p:spPr>
          <a:xfrm>
            <a:off x="438962" y="245863"/>
            <a:ext cx="9050409" cy="315704"/>
          </a:xfrm>
        </p:spPr>
        <p:txBody>
          <a:bodyPr/>
          <a:lstStyle>
            <a:lvl1pPr>
              <a:defRPr baseline="0">
                <a:solidFill>
                  <a:srgbClr val="00E1BE"/>
                </a:solidFill>
              </a:defRPr>
            </a:lvl1pPr>
          </a:lstStyle>
          <a:p>
            <a:r>
              <a:rPr lang="en-US"/>
              <a:t>contents</a:t>
            </a:r>
          </a:p>
        </p:txBody>
      </p:sp>
      <p:pic>
        <p:nvPicPr>
          <p:cNvPr id="12" name="Picture 11" descr="Logo&#10;&#10;Description automatically generated">
            <a:extLst>
              <a:ext uri="{FF2B5EF4-FFF2-40B4-BE49-F238E27FC236}">
                <a16:creationId xmlns:a16="http://schemas.microsoft.com/office/drawing/2014/main" id="{BBBF2492-617D-416D-9C2C-A606F8B7A022}"/>
              </a:ext>
            </a:extLst>
          </p:cNvPr>
          <p:cNvPicPr>
            <a:picLocks noChangeAspect="1"/>
          </p:cNvPicPr>
          <p:nvPr userDrawn="1"/>
        </p:nvPicPr>
        <p:blipFill>
          <a:blip r:embed="rId3"/>
          <a:stretch>
            <a:fillRect/>
          </a:stretch>
        </p:blipFill>
        <p:spPr>
          <a:xfrm>
            <a:off x="10653266" y="97488"/>
            <a:ext cx="1344518" cy="592411"/>
          </a:xfrm>
          <a:prstGeom prst="rect">
            <a:avLst/>
          </a:prstGeom>
        </p:spPr>
      </p:pic>
      <p:sp>
        <p:nvSpPr>
          <p:cNvPr id="2" name="TextBox 1">
            <a:extLst>
              <a:ext uri="{FF2B5EF4-FFF2-40B4-BE49-F238E27FC236}">
                <a16:creationId xmlns:a16="http://schemas.microsoft.com/office/drawing/2014/main" id="{D946B064-8B9A-AA76-5331-E2D49AF6ADE5}"/>
              </a:ext>
            </a:extLst>
          </p:cNvPr>
          <p:cNvSpPr txBox="1"/>
          <p:nvPr userDrawn="1"/>
        </p:nvSpPr>
        <p:spPr>
          <a:xfrm>
            <a:off x="11467610" y="6601381"/>
            <a:ext cx="282366" cy="166614"/>
          </a:xfrm>
          <a:prstGeom prst="rect">
            <a:avLst/>
          </a:prstGeom>
          <a:noFill/>
        </p:spPr>
        <p:txBody>
          <a:bodyPr wrap="square" lIns="0" tIns="0" rIns="0" bIns="0" rtlCol="0" anchor="ctr">
            <a:noAutofit/>
          </a:bodyPr>
          <a:lstStyle/>
          <a:p>
            <a:pPr algn="r"/>
            <a:fld id="{D32B1299-5D1F-4CF7-9AC0-55CF30817FA5}" type="slidenum">
              <a:rPr lang="en-US" sz="900" smtClean="0">
                <a:solidFill>
                  <a:schemeClr val="bg1"/>
                </a:solidFill>
                <a:latin typeface="Arial" panose="020B0604020202020204" pitchFamily="34" charset="0"/>
                <a:cs typeface="Arial" panose="020B0604020202020204" pitchFamily="34" charset="0"/>
              </a:rPr>
              <a:pPr algn="r"/>
              <a:t>‹#›</a:t>
            </a:fld>
            <a:endParaRPr kumimoji="0" lang="en-US" sz="900" u="none" strike="noStrike" kern="1200" cap="none" spc="0" normalizeH="0" baseline="0" noProof="0">
              <a:ln>
                <a:noFill/>
              </a:ln>
              <a:solidFill>
                <a:schemeClr val="bg1"/>
              </a:solidFill>
              <a:effectLst/>
              <a:uLnTx/>
              <a:uFillTx/>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2C1C1ED-1F9D-F585-2FBD-96ECF994E66F}"/>
              </a:ext>
            </a:extLst>
          </p:cNvPr>
          <p:cNvSpPr/>
          <p:nvPr userDrawn="1"/>
        </p:nvSpPr>
        <p:spPr>
          <a:xfrm>
            <a:off x="351137" y="6569272"/>
            <a:ext cx="2993127" cy="215444"/>
          </a:xfrm>
          <a:prstGeom prst="rect">
            <a:avLst/>
          </a:prstGeom>
        </p:spPr>
        <p:txBody>
          <a:bodyPr wrap="none">
            <a:spAutoFit/>
          </a:bodyPr>
          <a:lstStyle/>
          <a:p>
            <a:r>
              <a:rPr lang="en-US" sz="800" b="0">
                <a:solidFill>
                  <a:schemeClr val="bg1"/>
                </a:solidFill>
                <a:latin typeface="Arial" panose="020B0604020202020204" pitchFamily="34" charset="0"/>
                <a:cs typeface="Arial" panose="020B0604020202020204" pitchFamily="34" charset="0"/>
              </a:rPr>
              <a:t>Copyright © 2024 Infogain Corporation. All Rights Reserved.</a:t>
            </a:r>
          </a:p>
        </p:txBody>
      </p:sp>
    </p:spTree>
    <p:extLst>
      <p:ext uri="{BB962C8B-B14F-4D97-AF65-F5344CB8AC3E}">
        <p14:creationId xmlns:p14="http://schemas.microsoft.com/office/powerpoint/2010/main" val="229476171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xml"/><Relationship Id="rId18" Type="http://schemas.openxmlformats.org/officeDocument/2006/relationships/slideLayout" Target="../slideLayouts/slideLayout23.xml"/><Relationship Id="rId26" Type="http://schemas.openxmlformats.org/officeDocument/2006/relationships/slideLayout" Target="../slideLayouts/slideLayout31.xml"/><Relationship Id="rId39" Type="http://schemas.openxmlformats.org/officeDocument/2006/relationships/slideLayout" Target="../slideLayouts/slideLayout44.xml"/><Relationship Id="rId21" Type="http://schemas.openxmlformats.org/officeDocument/2006/relationships/slideLayout" Target="../slideLayouts/slideLayout26.xml"/><Relationship Id="rId34" Type="http://schemas.openxmlformats.org/officeDocument/2006/relationships/slideLayout" Target="../slideLayouts/slideLayout39.xml"/><Relationship Id="rId42" Type="http://schemas.openxmlformats.org/officeDocument/2006/relationships/theme" Target="../theme/theme3.xml"/><Relationship Id="rId7" Type="http://schemas.openxmlformats.org/officeDocument/2006/relationships/slideLayout" Target="../slideLayouts/slideLayout1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29" Type="http://schemas.openxmlformats.org/officeDocument/2006/relationships/slideLayout" Target="../slideLayouts/slideLayout34.xml"/><Relationship Id="rId41" Type="http://schemas.openxmlformats.org/officeDocument/2006/relationships/slideLayout" Target="../slideLayouts/slideLayout4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32" Type="http://schemas.openxmlformats.org/officeDocument/2006/relationships/slideLayout" Target="../slideLayouts/slideLayout37.xml"/><Relationship Id="rId37" Type="http://schemas.openxmlformats.org/officeDocument/2006/relationships/slideLayout" Target="../slideLayouts/slideLayout42.xml"/><Relationship Id="rId40" Type="http://schemas.openxmlformats.org/officeDocument/2006/relationships/slideLayout" Target="../slideLayouts/slideLayout45.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28" Type="http://schemas.openxmlformats.org/officeDocument/2006/relationships/slideLayout" Target="../slideLayouts/slideLayout33.xml"/><Relationship Id="rId36" Type="http://schemas.openxmlformats.org/officeDocument/2006/relationships/slideLayout" Target="../slideLayouts/slideLayout41.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31" Type="http://schemas.openxmlformats.org/officeDocument/2006/relationships/slideLayout" Target="../slideLayouts/slideLayout36.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 Id="rId27" Type="http://schemas.openxmlformats.org/officeDocument/2006/relationships/slideLayout" Target="../slideLayouts/slideLayout32.xml"/><Relationship Id="rId30" Type="http://schemas.openxmlformats.org/officeDocument/2006/relationships/slideLayout" Target="../slideLayouts/slideLayout35.xml"/><Relationship Id="rId35" Type="http://schemas.openxmlformats.org/officeDocument/2006/relationships/slideLayout" Target="../slideLayouts/slideLayout40.xml"/><Relationship Id="rId43" Type="http://schemas.openxmlformats.org/officeDocument/2006/relationships/image" Target="../media/image8.png"/><Relationship Id="rId8" Type="http://schemas.openxmlformats.org/officeDocument/2006/relationships/slideLayout" Target="../slideLayouts/slideLayout13.xml"/><Relationship Id="rId3" Type="http://schemas.openxmlformats.org/officeDocument/2006/relationships/slideLayout" Target="../slideLayouts/slideLayout8.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slideLayout" Target="../slideLayouts/slideLayout30.xml"/><Relationship Id="rId33" Type="http://schemas.openxmlformats.org/officeDocument/2006/relationships/slideLayout" Target="../slideLayouts/slideLayout38.xml"/><Relationship Id="rId3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6F3"/>
        </a:solidFill>
        <a:effectLst/>
      </p:bgPr>
    </p:bg>
    <p:spTree>
      <p:nvGrpSpPr>
        <p:cNvPr id="1" name=""/>
        <p:cNvGrpSpPr/>
        <p:nvPr/>
      </p:nvGrpSpPr>
      <p:grpSpPr>
        <a:xfrm>
          <a:off x="0" y="0"/>
          <a:ext cx="0" cy="0"/>
          <a:chOff x="0" y="0"/>
          <a:chExt cx="0" cy="0"/>
        </a:xfrm>
      </p:grpSpPr>
      <p:pic>
        <p:nvPicPr>
          <p:cNvPr id="37" name="Picture 36" descr="A black background with a colorful light&#10;&#10;Description automatically generated with medium confidence">
            <a:extLst>
              <a:ext uri="{FF2B5EF4-FFF2-40B4-BE49-F238E27FC236}">
                <a16:creationId xmlns:a16="http://schemas.microsoft.com/office/drawing/2014/main" id="{CDD9122D-2E60-6214-3B0D-6C060CE8587B}"/>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A80A598-5D47-245D-9C65-5F9CDA5EF61A}"/>
              </a:ext>
            </a:extLst>
          </p:cNvPr>
          <p:cNvSpPr txBox="1"/>
          <p:nvPr userDrawn="1"/>
        </p:nvSpPr>
        <p:spPr>
          <a:xfrm>
            <a:off x="1493504" y="385011"/>
            <a:ext cx="0" cy="0"/>
          </a:xfrm>
          <a:prstGeom prst="rect">
            <a:avLst/>
          </a:prstGeom>
        </p:spPr>
        <p:txBody>
          <a:bodyPr vert="horz" wrap="none" lIns="0" tIns="0" rIns="0" bIns="0" rtlCol="0" anchor="t">
            <a:noAutofit/>
          </a:bodyPr>
          <a:lstStyle/>
          <a:p>
            <a:pPr marL="0" marR="0" lvl="0" indent="0" algn="ctr" defTabSz="457200" rtl="0" eaLnBrk="1" fontAlgn="auto" latinLnBrk="0" hangingPunct="1">
              <a:lnSpc>
                <a:spcPct val="100000"/>
              </a:lnSpc>
              <a:spcBef>
                <a:spcPts val="800"/>
              </a:spcBef>
              <a:spcAft>
                <a:spcPts val="0"/>
              </a:spcAft>
              <a:buClr>
                <a:srgbClr val="00A9DA"/>
              </a:buClr>
              <a:buSzTx/>
              <a:buFontTx/>
              <a:buNone/>
              <a:tabLst/>
              <a:defRPr/>
            </a:pPr>
            <a:endParaRPr kumimoji="0" lang="en-US" sz="1400" b="0" i="0" u="none" strike="noStrike" kern="1200" cap="none" spc="0" normalizeH="0" baseline="0" noProof="0">
              <a:ln>
                <a:noFill/>
              </a:ln>
              <a:solidFill>
                <a:srgbClr val="00E1BE"/>
              </a:solidFill>
              <a:effectLst/>
              <a:uLnTx/>
              <a:uFillTx/>
              <a:latin typeface="Tenorite"/>
              <a:ea typeface="+mn-ea"/>
              <a:cs typeface="+mn-cs"/>
            </a:endParaRPr>
          </a:p>
        </p:txBody>
      </p:sp>
      <p:sp>
        <p:nvSpPr>
          <p:cNvPr id="7" name="TextBox 6">
            <a:extLst>
              <a:ext uri="{FF2B5EF4-FFF2-40B4-BE49-F238E27FC236}">
                <a16:creationId xmlns:a16="http://schemas.microsoft.com/office/drawing/2014/main" id="{F171F5B3-AD22-3E91-2FF9-72B5B48D2A4B}"/>
              </a:ext>
            </a:extLst>
          </p:cNvPr>
          <p:cNvSpPr txBox="1"/>
          <p:nvPr userDrawn="1"/>
        </p:nvSpPr>
        <p:spPr>
          <a:xfrm>
            <a:off x="7034400" y="5804457"/>
            <a:ext cx="0" cy="0"/>
          </a:xfrm>
          <a:prstGeom prst="rect">
            <a:avLst/>
          </a:prstGeom>
        </p:spPr>
        <p:txBody>
          <a:bodyPr vert="horz" wrap="none" lIns="0" tIns="0" rIns="0" bIns="0" rtlCol="0" anchor="t">
            <a:noAutofit/>
          </a:bodyPr>
          <a:lstStyle/>
          <a:p>
            <a:pPr marL="0" marR="0" lvl="0" indent="0" algn="ctr" defTabSz="457200" rtl="0" eaLnBrk="1" fontAlgn="auto" latinLnBrk="0" hangingPunct="1">
              <a:lnSpc>
                <a:spcPct val="100000"/>
              </a:lnSpc>
              <a:spcBef>
                <a:spcPts val="800"/>
              </a:spcBef>
              <a:spcAft>
                <a:spcPts val="0"/>
              </a:spcAft>
              <a:buClr>
                <a:srgbClr val="00A9DA"/>
              </a:buClr>
              <a:buSzTx/>
              <a:buFontTx/>
              <a:buNone/>
              <a:tabLst/>
              <a:defRPr/>
            </a:pPr>
            <a:endParaRPr kumimoji="0" lang="en-US" sz="1400" b="0" i="0" u="none" strike="noStrike" kern="1200" cap="none" spc="0" normalizeH="0" baseline="0" noProof="0">
              <a:ln>
                <a:noFill/>
              </a:ln>
              <a:solidFill>
                <a:srgbClr val="00E1BE"/>
              </a:solidFill>
              <a:effectLst/>
              <a:uLnTx/>
              <a:uFillTx/>
              <a:latin typeface="Tenorite"/>
              <a:ea typeface="+mn-ea"/>
              <a:cs typeface="+mn-cs"/>
            </a:endParaRPr>
          </a:p>
        </p:txBody>
      </p:sp>
      <p:sp>
        <p:nvSpPr>
          <p:cNvPr id="8" name="TextBox 7">
            <a:extLst>
              <a:ext uri="{FF2B5EF4-FFF2-40B4-BE49-F238E27FC236}">
                <a16:creationId xmlns:a16="http://schemas.microsoft.com/office/drawing/2014/main" id="{27909ED2-377B-FEB6-D274-462120C229E6}"/>
              </a:ext>
            </a:extLst>
          </p:cNvPr>
          <p:cNvSpPr txBox="1"/>
          <p:nvPr userDrawn="1"/>
        </p:nvSpPr>
        <p:spPr>
          <a:xfrm>
            <a:off x="8002588" y="5777563"/>
            <a:ext cx="0" cy="0"/>
          </a:xfrm>
          <a:prstGeom prst="rect">
            <a:avLst/>
          </a:prstGeom>
        </p:spPr>
        <p:txBody>
          <a:bodyPr vert="horz" wrap="none" lIns="0" tIns="0" rIns="0" bIns="0" rtlCol="0" anchor="t">
            <a:noAutofit/>
          </a:bodyPr>
          <a:lstStyle/>
          <a:p>
            <a:pPr marL="0" marR="0" lvl="0" indent="0" algn="ctr" defTabSz="457200" rtl="0" eaLnBrk="1" fontAlgn="auto" latinLnBrk="0" hangingPunct="1">
              <a:lnSpc>
                <a:spcPct val="100000"/>
              </a:lnSpc>
              <a:spcBef>
                <a:spcPts val="800"/>
              </a:spcBef>
              <a:spcAft>
                <a:spcPts val="0"/>
              </a:spcAft>
              <a:buClr>
                <a:srgbClr val="00A9DA"/>
              </a:buClr>
              <a:buSzTx/>
              <a:buFontTx/>
              <a:buNone/>
              <a:tabLst/>
              <a:defRPr/>
            </a:pPr>
            <a:endParaRPr kumimoji="0" lang="en-US" sz="1400" b="0" i="0" u="none" strike="noStrike" kern="1200" cap="none" spc="0" normalizeH="0" baseline="0" noProof="0">
              <a:ln>
                <a:noFill/>
              </a:ln>
              <a:solidFill>
                <a:srgbClr val="00E1BE"/>
              </a:solidFill>
              <a:effectLst/>
              <a:uLnTx/>
              <a:uFillTx/>
              <a:latin typeface="Tenorite"/>
              <a:ea typeface="+mn-ea"/>
              <a:cs typeface="+mn-cs"/>
            </a:endParaRPr>
          </a:p>
        </p:txBody>
      </p:sp>
      <p:cxnSp>
        <p:nvCxnSpPr>
          <p:cNvPr id="13" name="Straight Connector 12">
            <a:extLst>
              <a:ext uri="{FF2B5EF4-FFF2-40B4-BE49-F238E27FC236}">
                <a16:creationId xmlns:a16="http://schemas.microsoft.com/office/drawing/2014/main" id="{C8C86F2B-3201-D23E-4D24-224D38396B0E}"/>
              </a:ext>
            </a:extLst>
          </p:cNvPr>
          <p:cNvCxnSpPr>
            <a:cxnSpLocks/>
          </p:cNvCxnSpPr>
          <p:nvPr userDrawn="1"/>
        </p:nvCxnSpPr>
        <p:spPr>
          <a:xfrm>
            <a:off x="338097" y="466400"/>
            <a:ext cx="10058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5B5ED408-95F9-0DAF-5484-12A32CE0A8A2}"/>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0539148" y="139387"/>
            <a:ext cx="1485309" cy="603599"/>
          </a:xfrm>
          <a:prstGeom prst="rect">
            <a:avLst/>
          </a:prstGeom>
        </p:spPr>
      </p:pic>
    </p:spTree>
    <p:extLst>
      <p:ext uri="{BB962C8B-B14F-4D97-AF65-F5344CB8AC3E}">
        <p14:creationId xmlns:p14="http://schemas.microsoft.com/office/powerpoint/2010/main" val="3906175787"/>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3" r:id="rId3"/>
  </p:sldLayoutIdLst>
  <p:hf hdr="0" ftr="0" dt="0"/>
  <p:txStyles>
    <p:titleStyle>
      <a:lvl1pPr algn="l" defTabSz="457200" rtl="0" eaLnBrk="1" latinLnBrk="0" hangingPunct="1">
        <a:spcBef>
          <a:spcPct val="0"/>
        </a:spcBef>
        <a:buNone/>
        <a:defRPr sz="1600" kern="1200" cap="all" spc="0" baseline="0">
          <a:solidFill>
            <a:srgbClr val="952691"/>
          </a:solidFill>
          <a:latin typeface="Tenorite" panose="00000500000000000000" pitchFamily="2" charset="0"/>
          <a:ea typeface="+mj-ea"/>
          <a:cs typeface="+mj-cs"/>
        </a:defRPr>
      </a:lvl1pPr>
    </p:titleStyle>
    <p:bodyStyle>
      <a:lvl1pPr marL="342900" indent="-342900" algn="l" defTabSz="457200" rtl="0" eaLnBrk="1" latinLnBrk="0" hangingPunct="1">
        <a:spcBef>
          <a:spcPts val="1600"/>
        </a:spcBef>
        <a:buClr>
          <a:schemeClr val="bg2"/>
        </a:buClr>
        <a:buFontTx/>
        <a:buChar char="◌"/>
        <a:defRPr sz="1800" kern="1200">
          <a:solidFill>
            <a:schemeClr val="tx1"/>
          </a:solidFill>
          <a:latin typeface="Tenorite" panose="00000500000000000000" pitchFamily="2" charset="0"/>
          <a:ea typeface="+mn-ea"/>
          <a:cs typeface="+mn-cs"/>
        </a:defRPr>
      </a:lvl1pPr>
      <a:lvl2pPr marL="742950" indent="-285750" algn="l" defTabSz="457200" rtl="0" eaLnBrk="1" latinLnBrk="0" hangingPunct="1">
        <a:spcBef>
          <a:spcPts val="800"/>
        </a:spcBef>
        <a:buClr>
          <a:schemeClr val="bg2"/>
        </a:buClr>
        <a:buFontTx/>
        <a:buChar char="◌"/>
        <a:defRPr sz="1600" kern="1200">
          <a:solidFill>
            <a:schemeClr val="tx1"/>
          </a:solidFill>
          <a:latin typeface="Tenorite" panose="00000500000000000000" pitchFamily="2" charset="0"/>
          <a:ea typeface="+mn-ea"/>
          <a:cs typeface="+mn-cs"/>
        </a:defRPr>
      </a:lvl2pPr>
      <a:lvl3pPr marL="1143000" indent="-228600" algn="l" defTabSz="457200" rtl="0" eaLnBrk="1" latinLnBrk="0" hangingPunct="1">
        <a:spcBef>
          <a:spcPts val="600"/>
        </a:spcBef>
        <a:buClr>
          <a:schemeClr val="bg2"/>
        </a:buClr>
        <a:buFontTx/>
        <a:buChar char="◌"/>
        <a:defRPr sz="1400" kern="1200">
          <a:solidFill>
            <a:schemeClr val="tx1"/>
          </a:solidFill>
          <a:latin typeface="Tenorite" panose="00000500000000000000" pitchFamily="2" charset="0"/>
          <a:ea typeface="+mn-ea"/>
          <a:cs typeface="+mn-cs"/>
        </a:defRPr>
      </a:lvl3pPr>
      <a:lvl4pPr marL="1600200" indent="-228600" algn="l" defTabSz="457200" rtl="0" eaLnBrk="1" latinLnBrk="0" hangingPunct="1">
        <a:spcBef>
          <a:spcPts val="400"/>
        </a:spcBef>
        <a:buClr>
          <a:schemeClr val="bg2"/>
        </a:buClr>
        <a:buFontTx/>
        <a:buChar char="◌"/>
        <a:defRPr sz="1200" kern="1200">
          <a:solidFill>
            <a:schemeClr val="tx1"/>
          </a:solidFill>
          <a:latin typeface="Tenorite" panose="00000500000000000000" pitchFamily="2" charset="0"/>
          <a:ea typeface="+mn-ea"/>
          <a:cs typeface="+mn-cs"/>
        </a:defRPr>
      </a:lvl4pPr>
      <a:lvl5pPr marL="2057400" indent="-228600" algn="l" defTabSz="457200" rtl="0" eaLnBrk="1" latinLnBrk="0" hangingPunct="1">
        <a:spcBef>
          <a:spcPts val="400"/>
        </a:spcBef>
        <a:buClr>
          <a:schemeClr val="bg2"/>
        </a:buClr>
        <a:buFontTx/>
        <a:buChar char="◌"/>
        <a:defRPr sz="1200" kern="1200">
          <a:solidFill>
            <a:schemeClr val="tx1"/>
          </a:solidFill>
          <a:latin typeface="Tenorite" panose="000005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275">
          <p15:clr>
            <a:srgbClr val="F26B43"/>
          </p15:clr>
        </p15:guide>
        <p15:guide id="3" pos="7403">
          <p15:clr>
            <a:srgbClr val="F26B43"/>
          </p15:clr>
        </p15:guide>
        <p15:guide id="4" orient="horz" pos="3864">
          <p15:clr>
            <a:srgbClr val="F26B43"/>
          </p15:clr>
        </p15:guide>
        <p15:guide id="5" orient="horz" pos="888">
          <p15:clr>
            <a:srgbClr val="F26B43"/>
          </p15:clr>
        </p15:guide>
        <p15:guide id="6" pos="254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486185"/>
      </p:ext>
    </p:extLst>
  </p:cSld>
  <p:clrMap bg1="lt1" tx1="dk1" bg2="lt2" tx2="dk2" accent1="accent1" accent2="accent2" accent3="accent3" accent4="accent4" accent5="accent5" accent6="accent6" hlink="hlink" folHlink="folHlink"/>
  <p:sldLayoutIdLst>
    <p:sldLayoutId id="2147483695" r:id="rId1"/>
    <p:sldLayoutId id="2147483697" r:id="rId2"/>
  </p:sldLayoutIdLst>
  <p:hf sldNum="0" hdr="0" ftr="0" dt="0"/>
  <p:txStyles>
    <p:titleStyle>
      <a:lvl1pPr algn="ctr" defTabSz="456972" rtl="0" eaLnBrk="1" latinLnBrk="0" hangingPunct="1">
        <a:spcBef>
          <a:spcPct val="0"/>
        </a:spcBef>
        <a:buNone/>
        <a:defRPr sz="2199" kern="1200">
          <a:solidFill>
            <a:schemeClr val="tx1"/>
          </a:solidFill>
          <a:latin typeface="+mj-lt"/>
          <a:ea typeface="+mj-ea"/>
          <a:cs typeface="+mj-cs"/>
        </a:defRPr>
      </a:lvl1pPr>
    </p:titleStyle>
    <p:bodyStyle>
      <a:lvl1pPr marL="171365" indent="-171365" algn="l" defTabSz="456972"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290" indent="-142803" algn="l" defTabSz="456972"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215" indent="-114243" algn="l" defTabSz="456972"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700"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185"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6672"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157"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3643"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128" indent="-114243" algn="l" defTabSz="456972"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6972" rtl="0" eaLnBrk="1" latinLnBrk="0" hangingPunct="1">
        <a:defRPr sz="900" kern="1200">
          <a:solidFill>
            <a:schemeClr val="tx1"/>
          </a:solidFill>
          <a:latin typeface="+mn-lt"/>
          <a:ea typeface="+mn-ea"/>
          <a:cs typeface="+mn-cs"/>
        </a:defRPr>
      </a:lvl1pPr>
      <a:lvl2pPr marL="228485" algn="l" defTabSz="456972" rtl="0" eaLnBrk="1" latinLnBrk="0" hangingPunct="1">
        <a:defRPr sz="900" kern="1200">
          <a:solidFill>
            <a:schemeClr val="tx1"/>
          </a:solidFill>
          <a:latin typeface="+mn-lt"/>
          <a:ea typeface="+mn-ea"/>
          <a:cs typeface="+mn-cs"/>
        </a:defRPr>
      </a:lvl2pPr>
      <a:lvl3pPr marL="456972" algn="l" defTabSz="456972" rtl="0" eaLnBrk="1" latinLnBrk="0" hangingPunct="1">
        <a:defRPr sz="900" kern="1200">
          <a:solidFill>
            <a:schemeClr val="tx1"/>
          </a:solidFill>
          <a:latin typeface="+mn-lt"/>
          <a:ea typeface="+mn-ea"/>
          <a:cs typeface="+mn-cs"/>
        </a:defRPr>
      </a:lvl3pPr>
      <a:lvl4pPr marL="685457" algn="l" defTabSz="456972" rtl="0" eaLnBrk="1" latinLnBrk="0" hangingPunct="1">
        <a:defRPr sz="900" kern="1200">
          <a:solidFill>
            <a:schemeClr val="tx1"/>
          </a:solidFill>
          <a:latin typeface="+mn-lt"/>
          <a:ea typeface="+mn-ea"/>
          <a:cs typeface="+mn-cs"/>
        </a:defRPr>
      </a:lvl4pPr>
      <a:lvl5pPr marL="913943" algn="l" defTabSz="456972" rtl="0" eaLnBrk="1" latinLnBrk="0" hangingPunct="1">
        <a:defRPr sz="900" kern="1200">
          <a:solidFill>
            <a:schemeClr val="tx1"/>
          </a:solidFill>
          <a:latin typeface="+mn-lt"/>
          <a:ea typeface="+mn-ea"/>
          <a:cs typeface="+mn-cs"/>
        </a:defRPr>
      </a:lvl5pPr>
      <a:lvl6pPr marL="1142428" algn="l" defTabSz="456972" rtl="0" eaLnBrk="1" latinLnBrk="0" hangingPunct="1">
        <a:defRPr sz="900" kern="1200">
          <a:solidFill>
            <a:schemeClr val="tx1"/>
          </a:solidFill>
          <a:latin typeface="+mn-lt"/>
          <a:ea typeface="+mn-ea"/>
          <a:cs typeface="+mn-cs"/>
        </a:defRPr>
      </a:lvl6pPr>
      <a:lvl7pPr marL="1370915" algn="l" defTabSz="456972" rtl="0" eaLnBrk="1" latinLnBrk="0" hangingPunct="1">
        <a:defRPr sz="900" kern="1200">
          <a:solidFill>
            <a:schemeClr val="tx1"/>
          </a:solidFill>
          <a:latin typeface="+mn-lt"/>
          <a:ea typeface="+mn-ea"/>
          <a:cs typeface="+mn-cs"/>
        </a:defRPr>
      </a:lvl7pPr>
      <a:lvl8pPr marL="1599400" algn="l" defTabSz="456972" rtl="0" eaLnBrk="1" latinLnBrk="0" hangingPunct="1">
        <a:defRPr sz="900" kern="1200">
          <a:solidFill>
            <a:schemeClr val="tx1"/>
          </a:solidFill>
          <a:latin typeface="+mn-lt"/>
          <a:ea typeface="+mn-ea"/>
          <a:cs typeface="+mn-cs"/>
        </a:defRPr>
      </a:lvl8pPr>
      <a:lvl9pPr marL="1827885" algn="l" defTabSz="456972" rtl="0" eaLnBrk="1" latinLnBrk="0" hangingPunct="1">
        <a:defRPr sz="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8962" y="245863"/>
            <a:ext cx="9050409" cy="315704"/>
          </a:xfrm>
          <a:prstGeom prst="rect">
            <a:avLst/>
          </a:prstGeom>
        </p:spPr>
        <p:txBody>
          <a:bodyPr vert="horz" wrap="square" lIns="0" tIns="0" rIns="0" bIns="0" rtlCol="0" anchor="b">
            <a:noAutofit/>
          </a:bodyPr>
          <a:lstStyle/>
          <a:p>
            <a:r>
              <a:rPr lang="en-US"/>
              <a:t>SECTION HEADING</a:t>
            </a:r>
          </a:p>
        </p:txBody>
      </p:sp>
      <p:sp>
        <p:nvSpPr>
          <p:cNvPr id="3" name="Text Placeholder 2"/>
          <p:cNvSpPr>
            <a:spLocks noGrp="1"/>
          </p:cNvSpPr>
          <p:nvPr>
            <p:ph type="body" idx="1"/>
          </p:nvPr>
        </p:nvSpPr>
        <p:spPr>
          <a:xfrm>
            <a:off x="456927" y="1066807"/>
            <a:ext cx="11296110" cy="5059365"/>
          </a:xfrm>
          <a:prstGeom prst="rect">
            <a:avLst/>
          </a:prstGeom>
        </p:spPr>
        <p:txBody>
          <a:bodyPr vert="horz" lIns="91440" tIns="45720" rIns="91440" bIns="45720" rtlCol="0">
            <a:normAutofit/>
          </a:bodyPr>
          <a:lstStyle/>
          <a:p>
            <a:pPr lvl="0"/>
            <a:r>
              <a:rPr lang="x-none"/>
              <a:t>Click to edit Master text styles</a:t>
            </a:r>
          </a:p>
          <a:p>
            <a:pPr lvl="1"/>
            <a:r>
              <a:rPr lang="x-none"/>
              <a:t>Second level</a:t>
            </a:r>
          </a:p>
          <a:p>
            <a:pPr lvl="2"/>
            <a:r>
              <a:rPr lang="x-none"/>
              <a:t>Third level</a:t>
            </a:r>
          </a:p>
          <a:p>
            <a:pPr lvl="3"/>
            <a:r>
              <a:rPr lang="x-none"/>
              <a:t>Fourth level</a:t>
            </a:r>
          </a:p>
          <a:p>
            <a:pPr lvl="4"/>
            <a:r>
              <a:rPr lang="x-none"/>
              <a:t>Fifth level</a:t>
            </a:r>
            <a:endParaRPr lang="en-US"/>
          </a:p>
        </p:txBody>
      </p:sp>
      <p:pic>
        <p:nvPicPr>
          <p:cNvPr id="7" name="Picture 6">
            <a:extLst>
              <a:ext uri="{FF2B5EF4-FFF2-40B4-BE49-F238E27FC236}">
                <a16:creationId xmlns:a16="http://schemas.microsoft.com/office/drawing/2014/main" id="{46088F87-03D0-469F-842F-4D5DA8D17673}"/>
              </a:ext>
            </a:extLst>
          </p:cNvPr>
          <p:cNvPicPr>
            <a:picLocks noChangeAspect="1"/>
          </p:cNvPicPr>
          <p:nvPr userDrawn="1"/>
        </p:nvPicPr>
        <p:blipFill>
          <a:blip r:embed="rId43"/>
          <a:stretch>
            <a:fillRect/>
          </a:stretch>
        </p:blipFill>
        <p:spPr>
          <a:xfrm>
            <a:off x="10653266" y="97473"/>
            <a:ext cx="1348125" cy="594000"/>
          </a:xfrm>
          <a:prstGeom prst="rect">
            <a:avLst/>
          </a:prstGeom>
        </p:spPr>
      </p:pic>
      <p:sp>
        <p:nvSpPr>
          <p:cNvPr id="6" name="TextBox 5">
            <a:extLst>
              <a:ext uri="{FF2B5EF4-FFF2-40B4-BE49-F238E27FC236}">
                <a16:creationId xmlns:a16="http://schemas.microsoft.com/office/drawing/2014/main" id="{89C8014F-C2B7-DD4B-D72F-E240160B25B0}"/>
              </a:ext>
            </a:extLst>
          </p:cNvPr>
          <p:cNvSpPr txBox="1"/>
          <p:nvPr userDrawn="1"/>
        </p:nvSpPr>
        <p:spPr>
          <a:xfrm>
            <a:off x="11470598" y="6618102"/>
            <a:ext cx="282440" cy="166614"/>
          </a:xfrm>
          <a:prstGeom prst="rect">
            <a:avLst/>
          </a:prstGeom>
          <a:noFill/>
        </p:spPr>
        <p:txBody>
          <a:bodyPr wrap="square" lIns="0" tIns="0" rIns="0" bIns="0" rtlCol="0" anchor="ctr">
            <a:noAutofit/>
          </a:bodyPr>
          <a:lstStyle/>
          <a:p>
            <a:pPr marL="0" marR="0" lvl="0" indent="0" algn="r" defTabSz="380209" rtl="0" eaLnBrk="1" fontAlgn="auto" latinLnBrk="0" hangingPunct="1">
              <a:lnSpc>
                <a:spcPct val="100000"/>
              </a:lnSpc>
              <a:spcBef>
                <a:spcPts val="0"/>
              </a:spcBef>
              <a:spcAft>
                <a:spcPts val="0"/>
              </a:spcAft>
              <a:buClrTx/>
              <a:buSzTx/>
              <a:buFontTx/>
              <a:buNone/>
              <a:tabLst/>
              <a:defRPr/>
            </a:pPr>
            <a:fld id="{D32B1299-5D1F-4CF7-9AC0-55CF30817FA5}" type="slidenum">
              <a:rPr kumimoji="0" lang="en-US" sz="850" b="0" i="0" u="none" strike="noStrike" kern="1200" cap="none" spc="0" normalizeH="0" baseline="0" noProof="0" smtClean="0">
                <a:ln>
                  <a:noFill/>
                </a:ln>
                <a:solidFill>
                  <a:srgbClr val="7F7F7F"/>
                </a:solidFill>
                <a:effectLst/>
                <a:uLnTx/>
                <a:uFillTx/>
                <a:latin typeface="Arial" panose="020B0604020202020204" pitchFamily="34" charset="0"/>
                <a:ea typeface="+mn-ea"/>
                <a:cs typeface="Arial" panose="020B0604020202020204" pitchFamily="34" charset="0"/>
              </a:rPr>
              <a:pPr marL="0" marR="0" lvl="0" indent="0" algn="r" defTabSz="380209" rtl="0" eaLnBrk="1" fontAlgn="auto" latinLnBrk="0" hangingPunct="1">
                <a:lnSpc>
                  <a:spcPct val="100000"/>
                </a:lnSpc>
                <a:spcBef>
                  <a:spcPts val="0"/>
                </a:spcBef>
                <a:spcAft>
                  <a:spcPts val="0"/>
                </a:spcAft>
                <a:buClrTx/>
                <a:buSzTx/>
                <a:buFontTx/>
                <a:buNone/>
                <a:tabLst/>
                <a:defRPr/>
              </a:pPr>
              <a:t>‹#›</a:t>
            </a:fld>
            <a:endParaRPr kumimoji="0" lang="en-US" sz="850" b="0" i="0" u="none" strike="noStrike" kern="1200" cap="none" spc="0" normalizeH="0" baseline="0" noProof="0">
              <a:ln>
                <a:noFill/>
              </a:ln>
              <a:solidFill>
                <a:srgbClr val="7F7F7F"/>
              </a:solidFill>
              <a:effectLst/>
              <a:uLnTx/>
              <a:uFillTx/>
              <a:latin typeface="Arial" panose="020B0604020202020204" pitchFamily="34" charset="0"/>
              <a:ea typeface="+mn-ea"/>
              <a:cs typeface="Arial" panose="020B0604020202020204" pitchFamily="34" charset="0"/>
            </a:endParaRPr>
          </a:p>
        </p:txBody>
      </p:sp>
      <p:sp>
        <p:nvSpPr>
          <p:cNvPr id="8" name="Rectangle 7">
            <a:extLst>
              <a:ext uri="{FF2B5EF4-FFF2-40B4-BE49-F238E27FC236}">
                <a16:creationId xmlns:a16="http://schemas.microsoft.com/office/drawing/2014/main" id="{405FD663-D89C-4BF0-4BDB-9058FF50E7AC}"/>
              </a:ext>
            </a:extLst>
          </p:cNvPr>
          <p:cNvSpPr/>
          <p:nvPr userDrawn="1"/>
        </p:nvSpPr>
        <p:spPr>
          <a:xfrm>
            <a:off x="351223" y="6569272"/>
            <a:ext cx="2945804" cy="215444"/>
          </a:xfrm>
          <a:prstGeom prst="rect">
            <a:avLst/>
          </a:prstGeom>
        </p:spPr>
        <p:txBody>
          <a:bodyPr wrap="none">
            <a:spAutoFit/>
          </a:bodyPr>
          <a:lstStyle/>
          <a:p>
            <a:r>
              <a:rPr lang="en-US" sz="800" b="0">
                <a:solidFill>
                  <a:schemeClr val="bg1">
                    <a:lumMod val="50000"/>
                  </a:schemeClr>
                </a:solidFill>
                <a:latin typeface="+mj-lt"/>
                <a:cs typeface="Avenir"/>
              </a:rPr>
              <a:t>Copyright © 2024 Infogain Corporation. All Rights Reserved.</a:t>
            </a:r>
          </a:p>
        </p:txBody>
      </p:sp>
    </p:spTree>
    <p:extLst>
      <p:ext uri="{BB962C8B-B14F-4D97-AF65-F5344CB8AC3E}">
        <p14:creationId xmlns:p14="http://schemas.microsoft.com/office/powerpoint/2010/main" val="3183861897"/>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9" r:id="rId40"/>
    <p:sldLayoutId id="2147483740" r:id="rId41"/>
  </p:sldLayoutIdLst>
  <p:txStyles>
    <p:titleStyle>
      <a:lvl1pPr algn="l" defTabSz="456241" rtl="0" eaLnBrk="1" latinLnBrk="0" hangingPunct="1">
        <a:spcBef>
          <a:spcPct val="0"/>
        </a:spcBef>
        <a:buNone/>
        <a:defRPr sz="1600" kern="1200" cap="all" spc="0" baseline="0">
          <a:solidFill>
            <a:schemeClr val="bg2"/>
          </a:solidFill>
          <a:latin typeface="+mj-lt"/>
          <a:ea typeface="+mj-ea"/>
          <a:cs typeface="+mj-cs"/>
        </a:defRPr>
      </a:lvl1pPr>
    </p:titleStyle>
    <p:bodyStyle>
      <a:lvl1pPr marL="342179" indent="-342179" algn="l" defTabSz="456241" rtl="0" eaLnBrk="1" latinLnBrk="0" hangingPunct="1">
        <a:spcBef>
          <a:spcPts val="1600"/>
        </a:spcBef>
        <a:buClr>
          <a:srgbClr val="00E1BE"/>
        </a:buClr>
        <a:buFont typeface="Arial" panose="020B0604020202020204" pitchFamily="34" charset="0"/>
        <a:buChar char="•"/>
        <a:defRPr sz="1793" kern="1200">
          <a:solidFill>
            <a:schemeClr val="tx1"/>
          </a:solidFill>
          <a:latin typeface="+mn-lt"/>
          <a:ea typeface="+mn-ea"/>
          <a:cs typeface="+mn-cs"/>
        </a:defRPr>
      </a:lvl1pPr>
      <a:lvl2pPr marL="741390" indent="-285148" algn="l" defTabSz="456241" rtl="0" eaLnBrk="1" latinLnBrk="0" hangingPunct="1">
        <a:spcBef>
          <a:spcPts val="800"/>
        </a:spcBef>
        <a:buClr>
          <a:srgbClr val="00E1BE"/>
        </a:buClr>
        <a:buFont typeface="Arial" panose="020B0604020202020204" pitchFamily="34" charset="0"/>
        <a:buChar char="•"/>
        <a:defRPr sz="1600" kern="1200">
          <a:solidFill>
            <a:schemeClr val="tx1"/>
          </a:solidFill>
          <a:latin typeface="+mn-lt"/>
          <a:ea typeface="+mn-ea"/>
          <a:cs typeface="+mn-cs"/>
        </a:defRPr>
      </a:lvl2pPr>
      <a:lvl3pPr marL="1140602" indent="-228120" algn="l" defTabSz="456241" rtl="0" eaLnBrk="1" latinLnBrk="0" hangingPunct="1">
        <a:spcBef>
          <a:spcPts val="600"/>
        </a:spcBef>
        <a:buClr>
          <a:srgbClr val="00E1BE"/>
        </a:buClr>
        <a:buFont typeface="Arial" panose="020B0604020202020204" pitchFamily="34" charset="0"/>
        <a:buChar char="•"/>
        <a:defRPr sz="1400" kern="1200">
          <a:solidFill>
            <a:schemeClr val="tx1"/>
          </a:solidFill>
          <a:latin typeface="+mn-lt"/>
          <a:ea typeface="+mn-ea"/>
          <a:cs typeface="+mn-cs"/>
        </a:defRPr>
      </a:lvl3pPr>
      <a:lvl4pPr marL="1596843" indent="-228120" algn="l" defTabSz="456241" rtl="0" eaLnBrk="1" latinLnBrk="0" hangingPunct="1">
        <a:spcBef>
          <a:spcPts val="400"/>
        </a:spcBef>
        <a:buClr>
          <a:srgbClr val="00E1BE"/>
        </a:buClr>
        <a:buFont typeface="Arial" panose="020B0604020202020204" pitchFamily="34" charset="0"/>
        <a:buChar char="•"/>
        <a:defRPr sz="1200" kern="1200">
          <a:solidFill>
            <a:schemeClr val="tx1"/>
          </a:solidFill>
          <a:latin typeface="+mn-lt"/>
          <a:ea typeface="+mn-ea"/>
          <a:cs typeface="+mn-cs"/>
        </a:defRPr>
      </a:lvl4pPr>
      <a:lvl5pPr marL="2053084" indent="-228120" algn="l" defTabSz="456241" rtl="0" eaLnBrk="1" latinLnBrk="0" hangingPunct="1">
        <a:spcBef>
          <a:spcPts val="400"/>
        </a:spcBef>
        <a:buClr>
          <a:srgbClr val="00E1BE"/>
        </a:buClr>
        <a:buFont typeface="Arial" panose="020B0604020202020204" pitchFamily="34" charset="0"/>
        <a:buChar char="•"/>
        <a:defRPr sz="1200" kern="1200">
          <a:solidFill>
            <a:schemeClr val="tx1"/>
          </a:solidFill>
          <a:latin typeface="+mn-lt"/>
          <a:ea typeface="+mn-ea"/>
          <a:cs typeface="+mn-cs"/>
        </a:defRPr>
      </a:lvl5pPr>
      <a:lvl6pPr marL="2509325" indent="-228120" algn="l" defTabSz="456241" rtl="0" eaLnBrk="1" latinLnBrk="0" hangingPunct="1">
        <a:spcBef>
          <a:spcPct val="20000"/>
        </a:spcBef>
        <a:buFont typeface="Arial"/>
        <a:buChar char="•"/>
        <a:defRPr sz="1993" kern="1200">
          <a:solidFill>
            <a:schemeClr val="tx1"/>
          </a:solidFill>
          <a:latin typeface="+mn-lt"/>
          <a:ea typeface="+mn-ea"/>
          <a:cs typeface="+mn-cs"/>
        </a:defRPr>
      </a:lvl6pPr>
      <a:lvl7pPr marL="2965565" indent="-228120" algn="l" defTabSz="456241" rtl="0" eaLnBrk="1" latinLnBrk="0" hangingPunct="1">
        <a:spcBef>
          <a:spcPct val="20000"/>
        </a:spcBef>
        <a:buFont typeface="Arial"/>
        <a:buChar char="•"/>
        <a:defRPr sz="1993" kern="1200">
          <a:solidFill>
            <a:schemeClr val="tx1"/>
          </a:solidFill>
          <a:latin typeface="+mn-lt"/>
          <a:ea typeface="+mn-ea"/>
          <a:cs typeface="+mn-cs"/>
        </a:defRPr>
      </a:lvl7pPr>
      <a:lvl8pPr marL="3421806" indent="-228120" algn="l" defTabSz="456241" rtl="0" eaLnBrk="1" latinLnBrk="0" hangingPunct="1">
        <a:spcBef>
          <a:spcPct val="20000"/>
        </a:spcBef>
        <a:buFont typeface="Arial"/>
        <a:buChar char="•"/>
        <a:defRPr sz="1993" kern="1200">
          <a:solidFill>
            <a:schemeClr val="tx1"/>
          </a:solidFill>
          <a:latin typeface="+mn-lt"/>
          <a:ea typeface="+mn-ea"/>
          <a:cs typeface="+mn-cs"/>
        </a:defRPr>
      </a:lvl8pPr>
      <a:lvl9pPr marL="3878046" indent="-228120" algn="l" defTabSz="456241" rtl="0" eaLnBrk="1" latinLnBrk="0" hangingPunct="1">
        <a:spcBef>
          <a:spcPct val="20000"/>
        </a:spcBef>
        <a:buFont typeface="Arial"/>
        <a:buChar char="•"/>
        <a:defRPr sz="1993" kern="1200">
          <a:solidFill>
            <a:schemeClr val="tx1"/>
          </a:solidFill>
          <a:latin typeface="+mn-lt"/>
          <a:ea typeface="+mn-ea"/>
          <a:cs typeface="+mn-cs"/>
        </a:defRPr>
      </a:lvl9pPr>
    </p:bodyStyle>
    <p:otherStyle>
      <a:defPPr>
        <a:defRPr lang="en-US"/>
      </a:defPPr>
      <a:lvl1pPr marL="0" algn="l" defTabSz="456241" rtl="0" eaLnBrk="1" latinLnBrk="0" hangingPunct="1">
        <a:defRPr sz="1793" kern="1200">
          <a:solidFill>
            <a:schemeClr val="tx1"/>
          </a:solidFill>
          <a:latin typeface="+mn-lt"/>
          <a:ea typeface="+mn-ea"/>
          <a:cs typeface="+mn-cs"/>
        </a:defRPr>
      </a:lvl1pPr>
      <a:lvl2pPr marL="456241" algn="l" defTabSz="456241" rtl="0" eaLnBrk="1" latinLnBrk="0" hangingPunct="1">
        <a:defRPr sz="1793" kern="1200">
          <a:solidFill>
            <a:schemeClr val="tx1"/>
          </a:solidFill>
          <a:latin typeface="+mn-lt"/>
          <a:ea typeface="+mn-ea"/>
          <a:cs typeface="+mn-cs"/>
        </a:defRPr>
      </a:lvl2pPr>
      <a:lvl3pPr marL="912482" algn="l" defTabSz="456241" rtl="0" eaLnBrk="1" latinLnBrk="0" hangingPunct="1">
        <a:defRPr sz="1793" kern="1200">
          <a:solidFill>
            <a:schemeClr val="tx1"/>
          </a:solidFill>
          <a:latin typeface="+mn-lt"/>
          <a:ea typeface="+mn-ea"/>
          <a:cs typeface="+mn-cs"/>
        </a:defRPr>
      </a:lvl3pPr>
      <a:lvl4pPr marL="1368723" algn="l" defTabSz="456241" rtl="0" eaLnBrk="1" latinLnBrk="0" hangingPunct="1">
        <a:defRPr sz="1793" kern="1200">
          <a:solidFill>
            <a:schemeClr val="tx1"/>
          </a:solidFill>
          <a:latin typeface="+mn-lt"/>
          <a:ea typeface="+mn-ea"/>
          <a:cs typeface="+mn-cs"/>
        </a:defRPr>
      </a:lvl4pPr>
      <a:lvl5pPr marL="1824963" algn="l" defTabSz="456241" rtl="0" eaLnBrk="1" latinLnBrk="0" hangingPunct="1">
        <a:defRPr sz="1793" kern="1200">
          <a:solidFill>
            <a:schemeClr val="tx1"/>
          </a:solidFill>
          <a:latin typeface="+mn-lt"/>
          <a:ea typeface="+mn-ea"/>
          <a:cs typeface="+mn-cs"/>
        </a:defRPr>
      </a:lvl5pPr>
      <a:lvl6pPr marL="2281203" algn="l" defTabSz="456241" rtl="0" eaLnBrk="1" latinLnBrk="0" hangingPunct="1">
        <a:defRPr sz="1793" kern="1200">
          <a:solidFill>
            <a:schemeClr val="tx1"/>
          </a:solidFill>
          <a:latin typeface="+mn-lt"/>
          <a:ea typeface="+mn-ea"/>
          <a:cs typeface="+mn-cs"/>
        </a:defRPr>
      </a:lvl6pPr>
      <a:lvl7pPr marL="2737445" algn="l" defTabSz="456241" rtl="0" eaLnBrk="1" latinLnBrk="0" hangingPunct="1">
        <a:defRPr sz="1793" kern="1200">
          <a:solidFill>
            <a:schemeClr val="tx1"/>
          </a:solidFill>
          <a:latin typeface="+mn-lt"/>
          <a:ea typeface="+mn-ea"/>
          <a:cs typeface="+mn-cs"/>
        </a:defRPr>
      </a:lvl7pPr>
      <a:lvl8pPr marL="3193685" algn="l" defTabSz="456241" rtl="0" eaLnBrk="1" latinLnBrk="0" hangingPunct="1">
        <a:defRPr sz="1793" kern="1200">
          <a:solidFill>
            <a:schemeClr val="tx1"/>
          </a:solidFill>
          <a:latin typeface="+mn-lt"/>
          <a:ea typeface="+mn-ea"/>
          <a:cs typeface="+mn-cs"/>
        </a:defRPr>
      </a:lvl8pPr>
      <a:lvl9pPr marL="3649926" algn="l" defTabSz="456241" rtl="0" eaLnBrk="1" latinLnBrk="0" hangingPunct="1">
        <a:defRPr sz="1793"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275">
          <p15:clr>
            <a:srgbClr val="F26B43"/>
          </p15:clr>
        </p15:guide>
        <p15:guide id="3" pos="7403">
          <p15:clr>
            <a:srgbClr val="F26B43"/>
          </p15:clr>
        </p15:guide>
        <p15:guide id="4" orient="horz" pos="3864">
          <p15:clr>
            <a:srgbClr val="F26B43"/>
          </p15:clr>
        </p15:guide>
        <p15:guide id="5" orient="horz" pos="888">
          <p15:clr>
            <a:srgbClr val="F26B43"/>
          </p15:clr>
        </p15:guide>
        <p15:guide id="6" pos="254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4.jpe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svg"/><Relationship Id="rId7"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svg"/></Relationships>
</file>

<file path=ppt/slides/_rels/slide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www.datanyze.com/market-share/marketing-automation--3/marketo-market-share" TargetMode="External"/><Relationship Id="rId7" Type="http://schemas.openxmlformats.org/officeDocument/2006/relationships/image" Target="../media/image4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6.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96700-ADC4-BC6E-0956-5853C9695CE4}"/>
            </a:ext>
          </a:extLst>
        </p:cNvPr>
        <p:cNvGrpSpPr/>
        <p:nvPr/>
      </p:nvGrpSpPr>
      <p:grpSpPr>
        <a:xfrm>
          <a:off x="0" y="0"/>
          <a:ext cx="0" cy="0"/>
          <a:chOff x="0" y="0"/>
          <a:chExt cx="0" cy="0"/>
        </a:xfrm>
      </p:grpSpPr>
      <p:pic>
        <p:nvPicPr>
          <p:cNvPr id="6" name="Untitled">
            <a:hlinkClick r:id="" action="ppaction://media"/>
            <a:extLst>
              <a:ext uri="{FF2B5EF4-FFF2-40B4-BE49-F238E27FC236}">
                <a16:creationId xmlns:a16="http://schemas.microsoft.com/office/drawing/2014/main" id="{CA8D0332-0990-91E5-1815-B926CA54BF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9" y="1"/>
            <a:ext cx="12188825" cy="6856413"/>
          </a:xfrm>
          <a:prstGeom prst="rect">
            <a:avLst/>
          </a:prstGeom>
        </p:spPr>
      </p:pic>
      <p:sp>
        <p:nvSpPr>
          <p:cNvPr id="7" name="Rectangle 6">
            <a:extLst>
              <a:ext uri="{FF2B5EF4-FFF2-40B4-BE49-F238E27FC236}">
                <a16:creationId xmlns:a16="http://schemas.microsoft.com/office/drawing/2014/main" id="{F2F02018-C00C-5AF2-763D-3FE1F3FCBE69}"/>
              </a:ext>
            </a:extLst>
          </p:cNvPr>
          <p:cNvSpPr/>
          <p:nvPr/>
        </p:nvSpPr>
        <p:spPr>
          <a:xfrm>
            <a:off x="3174" y="-1586"/>
            <a:ext cx="12188826" cy="6858000"/>
          </a:xfrm>
          <a:prstGeom prst="rect">
            <a:avLst/>
          </a:prstGeom>
          <a:gradFill flip="none" rotWithShape="1">
            <a:gsLst>
              <a:gs pos="72000">
                <a:schemeClr val="tx1">
                  <a:lumMod val="53914"/>
                  <a:alpha val="7000"/>
                </a:schemeClr>
              </a:gs>
              <a:gs pos="5000">
                <a:schemeClr val="tx1">
                  <a:lumMod val="80843"/>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ptos" panose="020B0004020202020204" pitchFamily="34" charset="0"/>
            </a:endParaRPr>
          </a:p>
        </p:txBody>
      </p:sp>
      <p:sp>
        <p:nvSpPr>
          <p:cNvPr id="2" name="TextBox 1">
            <a:extLst>
              <a:ext uri="{FF2B5EF4-FFF2-40B4-BE49-F238E27FC236}">
                <a16:creationId xmlns:a16="http://schemas.microsoft.com/office/drawing/2014/main" id="{8925945D-70FD-9A6E-15E4-1901357993E7}"/>
              </a:ext>
            </a:extLst>
          </p:cNvPr>
          <p:cNvSpPr txBox="1"/>
          <p:nvPr/>
        </p:nvSpPr>
        <p:spPr>
          <a:xfrm>
            <a:off x="1493504" y="385011"/>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latin typeface="Aptos" panose="020B0004020202020204" pitchFamily="34" charset="0"/>
            </a:endParaRPr>
          </a:p>
        </p:txBody>
      </p:sp>
      <p:sp>
        <p:nvSpPr>
          <p:cNvPr id="3" name="TextBox 2">
            <a:extLst>
              <a:ext uri="{FF2B5EF4-FFF2-40B4-BE49-F238E27FC236}">
                <a16:creationId xmlns:a16="http://schemas.microsoft.com/office/drawing/2014/main" id="{98DBB8B4-62C5-08CF-348A-FE8A0D0C3393}"/>
              </a:ext>
            </a:extLst>
          </p:cNvPr>
          <p:cNvSpPr txBox="1"/>
          <p:nvPr/>
        </p:nvSpPr>
        <p:spPr>
          <a:xfrm>
            <a:off x="7034400" y="6199094"/>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latin typeface="Aptos" panose="020B0004020202020204" pitchFamily="34" charset="0"/>
            </a:endParaRPr>
          </a:p>
        </p:txBody>
      </p:sp>
      <p:sp>
        <p:nvSpPr>
          <p:cNvPr id="4" name="TextBox 3">
            <a:extLst>
              <a:ext uri="{FF2B5EF4-FFF2-40B4-BE49-F238E27FC236}">
                <a16:creationId xmlns:a16="http://schemas.microsoft.com/office/drawing/2014/main" id="{DF6511D0-BA88-5AAC-D630-1455B20CEA91}"/>
              </a:ext>
            </a:extLst>
          </p:cNvPr>
          <p:cNvSpPr txBox="1"/>
          <p:nvPr/>
        </p:nvSpPr>
        <p:spPr>
          <a:xfrm>
            <a:off x="8002588" y="6172200"/>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latin typeface="Aptos" panose="020B0004020202020204" pitchFamily="34" charset="0"/>
            </a:endParaRPr>
          </a:p>
        </p:txBody>
      </p:sp>
      <p:cxnSp>
        <p:nvCxnSpPr>
          <p:cNvPr id="15" name="Straight Connector 14">
            <a:extLst>
              <a:ext uri="{FF2B5EF4-FFF2-40B4-BE49-F238E27FC236}">
                <a16:creationId xmlns:a16="http://schemas.microsoft.com/office/drawing/2014/main" id="{682647F7-2E65-FB11-0C21-1740F3C50034}"/>
              </a:ext>
            </a:extLst>
          </p:cNvPr>
          <p:cNvCxnSpPr>
            <a:cxnSpLocks/>
          </p:cNvCxnSpPr>
          <p:nvPr/>
        </p:nvCxnSpPr>
        <p:spPr>
          <a:xfrm>
            <a:off x="338097" y="466400"/>
            <a:ext cx="10058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6C76CAB-58A4-8824-24CA-83F8A7370B2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539148" y="139387"/>
            <a:ext cx="1485309" cy="603599"/>
          </a:xfrm>
          <a:prstGeom prst="rect">
            <a:avLst/>
          </a:prstGeom>
        </p:spPr>
      </p:pic>
      <p:sp>
        <p:nvSpPr>
          <p:cNvPr id="5" name="Title 1">
            <a:extLst>
              <a:ext uri="{FF2B5EF4-FFF2-40B4-BE49-F238E27FC236}">
                <a16:creationId xmlns:a16="http://schemas.microsoft.com/office/drawing/2014/main" id="{F5888E4C-BB02-47DA-034E-5E99663F6C07}"/>
              </a:ext>
            </a:extLst>
          </p:cNvPr>
          <p:cNvSpPr txBox="1">
            <a:spLocks/>
          </p:cNvSpPr>
          <p:nvPr/>
        </p:nvSpPr>
        <p:spPr>
          <a:xfrm>
            <a:off x="488910" y="1998693"/>
            <a:ext cx="7151276" cy="315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dirty="0">
                <a:solidFill>
                  <a:srgbClr val="66FFFF"/>
                </a:solidFill>
                <a:latin typeface="Aptos" panose="020B0004020202020204" pitchFamily="34" charset="0"/>
                <a:cs typeface="Arial" panose="020B0604020202020204" pitchFamily="34" charset="0"/>
              </a:rPr>
              <a:t>Adobe commerce Rockstar 2025</a:t>
            </a:r>
          </a:p>
        </p:txBody>
      </p:sp>
      <p:sp>
        <p:nvSpPr>
          <p:cNvPr id="8" name="Text Placeholder 3">
            <a:extLst>
              <a:ext uri="{FF2B5EF4-FFF2-40B4-BE49-F238E27FC236}">
                <a16:creationId xmlns:a16="http://schemas.microsoft.com/office/drawing/2014/main" id="{61176E81-4902-5115-AC67-C830877257E3}"/>
              </a:ext>
            </a:extLst>
          </p:cNvPr>
          <p:cNvSpPr txBox="1">
            <a:spLocks/>
          </p:cNvSpPr>
          <p:nvPr/>
        </p:nvSpPr>
        <p:spPr>
          <a:xfrm>
            <a:off x="411988" y="2450184"/>
            <a:ext cx="10686955" cy="1349516"/>
          </a:xfrm>
          <a:prstGeom prst="rect">
            <a:avLst/>
          </a:prstGeom>
        </p:spPr>
        <p:txBody>
          <a:bodyPr anchor="ctr">
            <a:noAutofit/>
          </a:bodyPr>
          <a:lstStyle>
            <a:lvl1pPr marL="0" indent="0" algn="l" defTabSz="457200" rtl="0" eaLnBrk="1" latinLnBrk="0" hangingPunct="1">
              <a:spcBef>
                <a:spcPts val="0"/>
              </a:spcBef>
              <a:buClr>
                <a:schemeClr val="bg2"/>
              </a:buClr>
              <a:buFontTx/>
              <a:buNone/>
              <a:defRPr sz="2400" b="1" kern="1200">
                <a:solidFill>
                  <a:schemeClr val="accent5"/>
                </a:solidFill>
                <a:latin typeface="Tenorite" panose="00000500000000000000" pitchFamily="2" charset="0"/>
                <a:ea typeface="+mn-ea"/>
                <a:cs typeface="+mn-cs"/>
              </a:defRPr>
            </a:lvl1pPr>
            <a:lvl2pPr marL="457200" indent="0" algn="l" defTabSz="457200" rtl="0" eaLnBrk="1" latinLnBrk="0" hangingPunct="1">
              <a:spcBef>
                <a:spcPts val="800"/>
              </a:spcBef>
              <a:buClr>
                <a:schemeClr val="bg2"/>
              </a:buClr>
              <a:buFontTx/>
              <a:buNone/>
              <a:defRPr sz="3200" kern="1200">
                <a:solidFill>
                  <a:schemeClr val="tx1"/>
                </a:solidFill>
                <a:latin typeface="Tenorite" panose="00000500000000000000" pitchFamily="2" charset="0"/>
                <a:ea typeface="+mn-ea"/>
                <a:cs typeface="+mn-cs"/>
              </a:defRPr>
            </a:lvl2pPr>
            <a:lvl3pPr marL="914400" indent="0" algn="l" defTabSz="457200" rtl="0" eaLnBrk="1" latinLnBrk="0" hangingPunct="1">
              <a:spcBef>
                <a:spcPts val="600"/>
              </a:spcBef>
              <a:buClr>
                <a:schemeClr val="bg2"/>
              </a:buClr>
              <a:buFontTx/>
              <a:buNone/>
              <a:defRPr sz="3200" kern="1200">
                <a:solidFill>
                  <a:schemeClr val="tx1"/>
                </a:solidFill>
                <a:latin typeface="Tenorite" panose="00000500000000000000" pitchFamily="2" charset="0"/>
                <a:ea typeface="+mn-ea"/>
                <a:cs typeface="+mn-cs"/>
              </a:defRPr>
            </a:lvl3pPr>
            <a:lvl4pPr marL="13716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4pPr>
            <a:lvl5pPr marL="18288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5400" dirty="0">
                <a:solidFill>
                  <a:schemeClr val="bg1"/>
                </a:solidFill>
                <a:latin typeface="Aptos" panose="020B0004020202020204" pitchFamily="34" charset="0"/>
                <a:ea typeface="PP Eiko Medium" pitchFamily="2" charset="-128"/>
                <a:cs typeface="Arial" panose="020B0604020202020204" pitchFamily="34" charset="0"/>
              </a:rPr>
              <a:t>EDS Drop-in: Search powered by Google Vertex AI</a:t>
            </a:r>
          </a:p>
        </p:txBody>
      </p:sp>
      <p:sp>
        <p:nvSpPr>
          <p:cNvPr id="9" name="Title 1">
            <a:extLst>
              <a:ext uri="{FF2B5EF4-FFF2-40B4-BE49-F238E27FC236}">
                <a16:creationId xmlns:a16="http://schemas.microsoft.com/office/drawing/2014/main" id="{0E24C110-DF96-943B-E4CA-74FFB820DB8B}"/>
              </a:ext>
            </a:extLst>
          </p:cNvPr>
          <p:cNvSpPr txBox="1">
            <a:spLocks/>
          </p:cNvSpPr>
          <p:nvPr/>
        </p:nvSpPr>
        <p:spPr>
          <a:xfrm>
            <a:off x="488910" y="3982476"/>
            <a:ext cx="7151276" cy="31570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baseline="0">
                <a:solidFill>
                  <a:schemeClr val="bg1"/>
                </a:solidFill>
                <a:latin typeface="PP Mori"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1400" b="0" i="0" u="none" strike="noStrike" kern="1200" cap="none" spc="0" normalizeH="0" baseline="0" noProof="0" dirty="0">
              <a:ln>
                <a:noFill/>
              </a:ln>
              <a:effectLst/>
              <a:uLnTx/>
              <a:uFillTx/>
              <a:latin typeface="Aptos" panose="020B0004020202020204" pitchFamily="34" charset="0"/>
              <a:cs typeface="Arial"/>
            </a:endParaRPr>
          </a:p>
        </p:txBody>
      </p:sp>
      <p:pic>
        <p:nvPicPr>
          <p:cNvPr id="11" name="Picture 10" descr="A person in a suit and tie talking to a robot&#10;&#10;Description automatically generated">
            <a:extLst>
              <a:ext uri="{FF2B5EF4-FFF2-40B4-BE49-F238E27FC236}">
                <a16:creationId xmlns:a16="http://schemas.microsoft.com/office/drawing/2014/main" id="{7BB7D653-5E85-DAE5-B6CC-59B67A2CAEF6}"/>
              </a:ext>
            </a:extLst>
          </p:cNvPr>
          <p:cNvPicPr>
            <a:picLocks noChangeAspect="1"/>
          </p:cNvPicPr>
          <p:nvPr/>
        </p:nvPicPr>
        <p:blipFill>
          <a:blip r:embed="rId7">
            <a:alphaModFix amt="35000"/>
            <a:extLst>
              <a:ext uri="{28A0092B-C50C-407E-A947-70E740481C1C}">
                <a14:useLocalDpi xmlns:a14="http://schemas.microsoft.com/office/drawing/2010/main" val="0"/>
              </a:ext>
            </a:extLst>
          </a:blip>
          <a:stretch>
            <a:fillRect/>
          </a:stretch>
        </p:blipFill>
        <p:spPr>
          <a:xfrm>
            <a:off x="0" y="-7727324"/>
            <a:ext cx="12203523" cy="6971625"/>
          </a:xfrm>
          <a:prstGeom prst="rect">
            <a:avLst/>
          </a:prstGeom>
        </p:spPr>
      </p:pic>
    </p:spTree>
    <p:extLst>
      <p:ext uri="{BB962C8B-B14F-4D97-AF65-F5344CB8AC3E}">
        <p14:creationId xmlns:p14="http://schemas.microsoft.com/office/powerpoint/2010/main" val="2256744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96700-ADC4-BC6E-0956-5853C9695CE4}"/>
            </a:ext>
          </a:extLst>
        </p:cNvPr>
        <p:cNvGrpSpPr/>
        <p:nvPr/>
      </p:nvGrpSpPr>
      <p:grpSpPr>
        <a:xfrm>
          <a:off x="0" y="0"/>
          <a:ext cx="0" cy="0"/>
          <a:chOff x="0" y="0"/>
          <a:chExt cx="0" cy="0"/>
        </a:xfrm>
      </p:grpSpPr>
      <p:pic>
        <p:nvPicPr>
          <p:cNvPr id="6" name="Untitled">
            <a:hlinkClick r:id="" action="ppaction://media"/>
            <a:extLst>
              <a:ext uri="{FF2B5EF4-FFF2-40B4-BE49-F238E27FC236}">
                <a16:creationId xmlns:a16="http://schemas.microsoft.com/office/drawing/2014/main" id="{CA8D0332-0990-91E5-1815-B926CA54BF8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9" y="1"/>
            <a:ext cx="12188825" cy="6856413"/>
          </a:xfrm>
          <a:prstGeom prst="rect">
            <a:avLst/>
          </a:prstGeom>
        </p:spPr>
      </p:pic>
      <p:sp>
        <p:nvSpPr>
          <p:cNvPr id="7" name="Rectangle 6">
            <a:extLst>
              <a:ext uri="{FF2B5EF4-FFF2-40B4-BE49-F238E27FC236}">
                <a16:creationId xmlns:a16="http://schemas.microsoft.com/office/drawing/2014/main" id="{F2F02018-C00C-5AF2-763D-3FE1F3FCBE69}"/>
              </a:ext>
            </a:extLst>
          </p:cNvPr>
          <p:cNvSpPr/>
          <p:nvPr/>
        </p:nvSpPr>
        <p:spPr>
          <a:xfrm>
            <a:off x="3174" y="0"/>
            <a:ext cx="12188826" cy="6858000"/>
          </a:xfrm>
          <a:prstGeom prst="rect">
            <a:avLst/>
          </a:prstGeom>
          <a:gradFill flip="none" rotWithShape="1">
            <a:gsLst>
              <a:gs pos="72000">
                <a:schemeClr val="tx1">
                  <a:lumMod val="53914"/>
                  <a:alpha val="7000"/>
                </a:schemeClr>
              </a:gs>
              <a:gs pos="5000">
                <a:schemeClr val="tx1">
                  <a:lumMod val="80843"/>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925945D-70FD-9A6E-15E4-1901357993E7}"/>
              </a:ext>
            </a:extLst>
          </p:cNvPr>
          <p:cNvSpPr txBox="1"/>
          <p:nvPr/>
        </p:nvSpPr>
        <p:spPr>
          <a:xfrm>
            <a:off x="1493504" y="385011"/>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endParaRPr>
          </a:p>
        </p:txBody>
      </p:sp>
      <p:sp>
        <p:nvSpPr>
          <p:cNvPr id="3" name="TextBox 2">
            <a:extLst>
              <a:ext uri="{FF2B5EF4-FFF2-40B4-BE49-F238E27FC236}">
                <a16:creationId xmlns:a16="http://schemas.microsoft.com/office/drawing/2014/main" id="{98DBB8B4-62C5-08CF-348A-FE8A0D0C3393}"/>
              </a:ext>
            </a:extLst>
          </p:cNvPr>
          <p:cNvSpPr txBox="1"/>
          <p:nvPr/>
        </p:nvSpPr>
        <p:spPr>
          <a:xfrm>
            <a:off x="7034400" y="6199094"/>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endParaRPr>
          </a:p>
        </p:txBody>
      </p:sp>
      <p:sp>
        <p:nvSpPr>
          <p:cNvPr id="4" name="TextBox 3">
            <a:extLst>
              <a:ext uri="{FF2B5EF4-FFF2-40B4-BE49-F238E27FC236}">
                <a16:creationId xmlns:a16="http://schemas.microsoft.com/office/drawing/2014/main" id="{DF6511D0-BA88-5AAC-D630-1455B20CEA91}"/>
              </a:ext>
            </a:extLst>
          </p:cNvPr>
          <p:cNvSpPr txBox="1"/>
          <p:nvPr/>
        </p:nvSpPr>
        <p:spPr>
          <a:xfrm>
            <a:off x="8002588" y="6172200"/>
            <a:ext cx="0" cy="0"/>
          </a:xfrm>
          <a:prstGeom prst="rect">
            <a:avLst/>
          </a:prstGeom>
        </p:spPr>
        <p:txBody>
          <a:bodyPr vert="horz" wrap="none" lIns="0" tIns="0" rIns="0" bIns="0" rtlCol="0" anchor="t">
            <a:noAutofit/>
          </a:bodyPr>
          <a:lstStyle/>
          <a:p>
            <a:pPr algn="ctr" defTabSz="457200">
              <a:spcBef>
                <a:spcPts val="800"/>
              </a:spcBef>
              <a:buClr>
                <a:srgbClr val="00A9DA"/>
              </a:buClr>
            </a:pPr>
            <a:endParaRPr lang="en-US" sz="1400">
              <a:solidFill>
                <a:srgbClr val="00E1BE"/>
              </a:solidFill>
            </a:endParaRPr>
          </a:p>
        </p:txBody>
      </p:sp>
      <p:cxnSp>
        <p:nvCxnSpPr>
          <p:cNvPr id="15" name="Straight Connector 14">
            <a:extLst>
              <a:ext uri="{FF2B5EF4-FFF2-40B4-BE49-F238E27FC236}">
                <a16:creationId xmlns:a16="http://schemas.microsoft.com/office/drawing/2014/main" id="{682647F7-2E65-FB11-0C21-1740F3C50034}"/>
              </a:ext>
            </a:extLst>
          </p:cNvPr>
          <p:cNvCxnSpPr>
            <a:cxnSpLocks/>
          </p:cNvCxnSpPr>
          <p:nvPr/>
        </p:nvCxnSpPr>
        <p:spPr>
          <a:xfrm>
            <a:off x="338097" y="466400"/>
            <a:ext cx="10058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6C76CAB-58A4-8824-24CA-83F8A7370B2B}"/>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0539148" y="139387"/>
            <a:ext cx="1485309" cy="603599"/>
          </a:xfrm>
          <a:prstGeom prst="rect">
            <a:avLst/>
          </a:prstGeom>
        </p:spPr>
      </p:pic>
      <p:sp>
        <p:nvSpPr>
          <p:cNvPr id="8" name="Text Placeholder 3">
            <a:extLst>
              <a:ext uri="{FF2B5EF4-FFF2-40B4-BE49-F238E27FC236}">
                <a16:creationId xmlns:a16="http://schemas.microsoft.com/office/drawing/2014/main" id="{61176E81-4902-5115-AC67-C830877257E3}"/>
              </a:ext>
            </a:extLst>
          </p:cNvPr>
          <p:cNvSpPr txBox="1">
            <a:spLocks/>
          </p:cNvSpPr>
          <p:nvPr/>
        </p:nvSpPr>
        <p:spPr>
          <a:xfrm>
            <a:off x="490496" y="2870971"/>
            <a:ext cx="10686955" cy="1349516"/>
          </a:xfrm>
          <a:prstGeom prst="rect">
            <a:avLst/>
          </a:prstGeom>
        </p:spPr>
        <p:txBody>
          <a:bodyPr anchor="ctr">
            <a:noAutofit/>
          </a:bodyPr>
          <a:lstStyle>
            <a:lvl1pPr marL="0" indent="0" algn="l" defTabSz="457200" rtl="0" eaLnBrk="1" latinLnBrk="0" hangingPunct="1">
              <a:spcBef>
                <a:spcPts val="0"/>
              </a:spcBef>
              <a:buClr>
                <a:schemeClr val="bg2"/>
              </a:buClr>
              <a:buFontTx/>
              <a:buNone/>
              <a:defRPr sz="2400" b="1" kern="1200">
                <a:solidFill>
                  <a:schemeClr val="accent5"/>
                </a:solidFill>
                <a:latin typeface="Tenorite" panose="00000500000000000000" pitchFamily="2" charset="0"/>
                <a:ea typeface="+mn-ea"/>
                <a:cs typeface="+mn-cs"/>
              </a:defRPr>
            </a:lvl1pPr>
            <a:lvl2pPr marL="457200" indent="0" algn="l" defTabSz="457200" rtl="0" eaLnBrk="1" latinLnBrk="0" hangingPunct="1">
              <a:spcBef>
                <a:spcPts val="800"/>
              </a:spcBef>
              <a:buClr>
                <a:schemeClr val="bg2"/>
              </a:buClr>
              <a:buFontTx/>
              <a:buNone/>
              <a:defRPr sz="3200" kern="1200">
                <a:solidFill>
                  <a:schemeClr val="tx1"/>
                </a:solidFill>
                <a:latin typeface="Tenorite" panose="00000500000000000000" pitchFamily="2" charset="0"/>
                <a:ea typeface="+mn-ea"/>
                <a:cs typeface="+mn-cs"/>
              </a:defRPr>
            </a:lvl2pPr>
            <a:lvl3pPr marL="914400" indent="0" algn="l" defTabSz="457200" rtl="0" eaLnBrk="1" latinLnBrk="0" hangingPunct="1">
              <a:spcBef>
                <a:spcPts val="600"/>
              </a:spcBef>
              <a:buClr>
                <a:schemeClr val="bg2"/>
              </a:buClr>
              <a:buFontTx/>
              <a:buNone/>
              <a:defRPr sz="3200" kern="1200">
                <a:solidFill>
                  <a:schemeClr val="tx1"/>
                </a:solidFill>
                <a:latin typeface="Tenorite" panose="00000500000000000000" pitchFamily="2" charset="0"/>
                <a:ea typeface="+mn-ea"/>
                <a:cs typeface="+mn-cs"/>
              </a:defRPr>
            </a:lvl3pPr>
            <a:lvl4pPr marL="13716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4pPr>
            <a:lvl5pPr marL="18288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5400">
                <a:solidFill>
                  <a:schemeClr val="bg1"/>
                </a:solidFill>
                <a:latin typeface="Arial" panose="020B0604020202020204" pitchFamily="34" charset="0"/>
                <a:ea typeface="PP Eiko Medium" pitchFamily="2" charset="-128"/>
                <a:cs typeface="Arial" panose="020B0604020202020204" pitchFamily="34" charset="0"/>
              </a:rPr>
              <a:t>Let’s talk!</a:t>
            </a:r>
          </a:p>
        </p:txBody>
      </p:sp>
      <p:sp>
        <p:nvSpPr>
          <p:cNvPr id="10" name="Title 1">
            <a:extLst>
              <a:ext uri="{FF2B5EF4-FFF2-40B4-BE49-F238E27FC236}">
                <a16:creationId xmlns:a16="http://schemas.microsoft.com/office/drawing/2014/main" id="{7BA94634-9B6B-D6BA-EB85-251248747DA9}"/>
              </a:ext>
            </a:extLst>
          </p:cNvPr>
          <p:cNvSpPr txBox="1">
            <a:spLocks/>
          </p:cNvSpPr>
          <p:nvPr/>
        </p:nvSpPr>
        <p:spPr>
          <a:xfrm>
            <a:off x="488910" y="3963399"/>
            <a:ext cx="7151276" cy="31570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400" spc="600">
                <a:solidFill>
                  <a:srgbClr val="66FFFF"/>
                </a:solidFill>
                <a:latin typeface="Arial" panose="020B0604020202020204" pitchFamily="34" charset="0"/>
                <a:cs typeface="Arial" panose="020B0604020202020204" pitchFamily="34" charset="0"/>
              </a:rPr>
              <a:t>Q &amp; A</a:t>
            </a:r>
          </a:p>
        </p:txBody>
      </p:sp>
    </p:spTree>
    <p:extLst>
      <p:ext uri="{BB962C8B-B14F-4D97-AF65-F5344CB8AC3E}">
        <p14:creationId xmlns:p14="http://schemas.microsoft.com/office/powerpoint/2010/main" val="1685149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 Placeholder 2">
            <a:extLst>
              <a:ext uri="{FF2B5EF4-FFF2-40B4-BE49-F238E27FC236}">
                <a16:creationId xmlns:a16="http://schemas.microsoft.com/office/drawing/2014/main" id="{415D0C72-2516-93D4-7879-1E40A47987DD}"/>
              </a:ext>
            </a:extLst>
          </p:cNvPr>
          <p:cNvSpPr txBox="1">
            <a:spLocks/>
          </p:cNvSpPr>
          <p:nvPr/>
        </p:nvSpPr>
        <p:spPr>
          <a:xfrm>
            <a:off x="338096" y="543037"/>
            <a:ext cx="10149419" cy="499439"/>
          </a:xfrm>
          <a:prstGeom prst="rect">
            <a:avLst/>
          </a:prstGeom>
        </p:spPr>
        <p:txBody>
          <a:bodyPr lIns="91416" tIns="45708" rIns="91416" bIns="45708" anchor="ctr"/>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a:ln>
                  <a:noFill/>
                </a:ln>
                <a:gradFill>
                  <a:gsLst>
                    <a:gs pos="0">
                      <a:srgbClr val="CA6BE8"/>
                    </a:gs>
                    <a:gs pos="100000">
                      <a:srgbClr val="FFC000"/>
                    </a:gs>
                  </a:gsLst>
                  <a:lin ang="8400000" scaled="0"/>
                </a:gradFill>
                <a:effectLst/>
                <a:uLnTx/>
                <a:uFillTx/>
                <a:latin typeface="Arial" panose="020B0604020202020204" pitchFamily="34" charset="0"/>
                <a:ea typeface="+mn-ea"/>
                <a:cs typeface="Arial" panose="020B0604020202020204" pitchFamily="34" charset="0"/>
              </a:rPr>
              <a:t>Today’s solution presentation &amp; demo</a:t>
            </a:r>
          </a:p>
        </p:txBody>
      </p:sp>
      <p:grpSp>
        <p:nvGrpSpPr>
          <p:cNvPr id="29" name="Group 28">
            <a:extLst>
              <a:ext uri="{FF2B5EF4-FFF2-40B4-BE49-F238E27FC236}">
                <a16:creationId xmlns:a16="http://schemas.microsoft.com/office/drawing/2014/main" id="{D2259BC9-254E-1C3F-96C7-C0AC85C7D508}"/>
              </a:ext>
            </a:extLst>
          </p:cNvPr>
          <p:cNvGrpSpPr/>
          <p:nvPr/>
        </p:nvGrpSpPr>
        <p:grpSpPr>
          <a:xfrm>
            <a:off x="550031" y="2579634"/>
            <a:ext cx="11091938" cy="1421640"/>
            <a:chOff x="-113861" y="2780935"/>
            <a:chExt cx="9890978" cy="1421640"/>
          </a:xfrm>
        </p:grpSpPr>
        <p:sp>
          <p:nvSpPr>
            <p:cNvPr id="6" name="Oval 5">
              <a:extLst>
                <a:ext uri="{FF2B5EF4-FFF2-40B4-BE49-F238E27FC236}">
                  <a16:creationId xmlns:a16="http://schemas.microsoft.com/office/drawing/2014/main" id="{70897913-1FDE-DF52-9622-A55B7A9327C1}"/>
                </a:ext>
              </a:extLst>
            </p:cNvPr>
            <p:cNvSpPr/>
            <p:nvPr/>
          </p:nvSpPr>
          <p:spPr>
            <a:xfrm>
              <a:off x="4513888" y="2828192"/>
              <a:ext cx="639586" cy="639586"/>
            </a:xfrm>
            <a:prstGeom prst="ellipse">
              <a:avLst/>
            </a:prstGeom>
            <a:gradFill>
              <a:gsLst>
                <a:gs pos="100000">
                  <a:srgbClr val="F4A745"/>
                </a:gs>
                <a:gs pos="0">
                  <a:srgbClr val="A769CE">
                    <a:alpha val="70000"/>
                  </a:srgbClr>
                </a:gs>
              </a:gsLst>
              <a:lin ang="14400000" scaled="0"/>
            </a:gradFill>
            <a:ln>
              <a:solidFill>
                <a:schemeClr val="bg1">
                  <a:alpha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4" name="TextBox 3">
              <a:extLst>
                <a:ext uri="{FF2B5EF4-FFF2-40B4-BE49-F238E27FC236}">
                  <a16:creationId xmlns:a16="http://schemas.microsoft.com/office/drawing/2014/main" id="{1F8C8F76-9ECD-B8BB-9071-30F6C30B7433}"/>
                </a:ext>
              </a:extLst>
            </p:cNvPr>
            <p:cNvSpPr txBox="1"/>
            <p:nvPr/>
          </p:nvSpPr>
          <p:spPr>
            <a:xfrm>
              <a:off x="-113861" y="3556244"/>
              <a:ext cx="1661196" cy="646331"/>
            </a:xfrm>
            <a:prstGeom prst="rect">
              <a:avLst/>
            </a:prstGeom>
            <a:noFill/>
          </p:spPr>
          <p:txBody>
            <a:bodyPr wrap="square" lIns="91440" tIns="45720" rIns="91440" bIns="45720" rtlCol="0" anchor="t">
              <a:spAutoFit/>
            </a:bodyPr>
            <a:lstStyle/>
            <a:p>
              <a:pPr algn="ctr" defTabSz="914126"/>
              <a:r>
                <a:rPr lang="en-US" sz="1200" dirty="0">
                  <a:solidFill>
                    <a:prstClr val="white"/>
                  </a:solidFill>
                  <a:latin typeface="PP Mori"/>
                </a:rPr>
                <a:t>Understanding</a:t>
              </a:r>
              <a:br>
                <a:rPr lang="en-US" sz="1200" dirty="0">
                  <a:solidFill>
                    <a:prstClr val="white"/>
                  </a:solidFill>
                  <a:latin typeface="PP Mori"/>
                </a:rPr>
              </a:br>
              <a:r>
                <a:rPr lang="en-US" sz="1200" dirty="0">
                  <a:solidFill>
                    <a:prstClr val="white"/>
                  </a:solidFill>
                  <a:latin typeface="PP Mori"/>
                </a:rPr>
                <a:t>Retail Search challenges</a:t>
              </a:r>
              <a:endParaRPr lang="en-US" dirty="0">
                <a:solidFill>
                  <a:prstClr val="white"/>
                </a:solidFill>
              </a:endParaRPr>
            </a:p>
          </p:txBody>
        </p:sp>
        <p:sp>
          <p:nvSpPr>
            <p:cNvPr id="5" name="Oval 4">
              <a:extLst>
                <a:ext uri="{FF2B5EF4-FFF2-40B4-BE49-F238E27FC236}">
                  <a16:creationId xmlns:a16="http://schemas.microsoft.com/office/drawing/2014/main" id="{609D1EC4-1D04-78C0-DA58-C30ABE28B557}"/>
                </a:ext>
              </a:extLst>
            </p:cNvPr>
            <p:cNvSpPr/>
            <p:nvPr/>
          </p:nvSpPr>
          <p:spPr>
            <a:xfrm>
              <a:off x="2461140" y="2816319"/>
              <a:ext cx="639587" cy="639587"/>
            </a:xfrm>
            <a:prstGeom prst="ellipse">
              <a:avLst/>
            </a:prstGeom>
            <a:gradFill>
              <a:gsLst>
                <a:gs pos="100000">
                  <a:srgbClr val="F4A745"/>
                </a:gs>
                <a:gs pos="0">
                  <a:srgbClr val="A769CE">
                    <a:alpha val="60000"/>
                  </a:srgbClr>
                </a:gs>
              </a:gsLst>
              <a:lin ang="14400000" scaled="0"/>
            </a:gradFill>
            <a:ln>
              <a:solidFill>
                <a:schemeClr val="bg1">
                  <a:alpha val="24912"/>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7" name="TextBox 6">
              <a:extLst>
                <a:ext uri="{FF2B5EF4-FFF2-40B4-BE49-F238E27FC236}">
                  <a16:creationId xmlns:a16="http://schemas.microsoft.com/office/drawing/2014/main" id="{C0ADE814-0C75-073F-DEC9-70A4B25FFB21}"/>
                </a:ext>
              </a:extLst>
            </p:cNvPr>
            <p:cNvSpPr txBox="1"/>
            <p:nvPr/>
          </p:nvSpPr>
          <p:spPr>
            <a:xfrm>
              <a:off x="2203336" y="3574996"/>
              <a:ext cx="1180510" cy="461665"/>
            </a:xfrm>
            <a:prstGeom prst="rect">
              <a:avLst/>
            </a:prstGeom>
            <a:noFill/>
          </p:spPr>
          <p:txBody>
            <a:bodyPr wrap="square" rtlCol="0">
              <a:spAutoFit/>
            </a:bodyPr>
            <a:lstStyle/>
            <a:p>
              <a:pPr algn="ctr" defTabSz="914126"/>
              <a:r>
                <a:rPr lang="en-US" sz="1200" dirty="0">
                  <a:solidFill>
                    <a:prstClr val="white"/>
                  </a:solidFill>
                  <a:latin typeface="PP Mori" pitchFamily="2" charset="77"/>
                </a:rPr>
                <a:t>Our Approach to the Problem</a:t>
              </a:r>
            </a:p>
          </p:txBody>
        </p:sp>
        <p:sp>
          <p:nvSpPr>
            <p:cNvPr id="8" name="Oval 7">
              <a:extLst>
                <a:ext uri="{FF2B5EF4-FFF2-40B4-BE49-F238E27FC236}">
                  <a16:creationId xmlns:a16="http://schemas.microsoft.com/office/drawing/2014/main" id="{5C5FFD8C-D5E7-DF78-7B82-06D33DB21429}"/>
                </a:ext>
              </a:extLst>
            </p:cNvPr>
            <p:cNvSpPr/>
            <p:nvPr/>
          </p:nvSpPr>
          <p:spPr>
            <a:xfrm>
              <a:off x="6553531" y="2816319"/>
              <a:ext cx="639585" cy="639585"/>
            </a:xfrm>
            <a:prstGeom prst="ellipse">
              <a:avLst/>
            </a:prstGeom>
            <a:gradFill>
              <a:gsLst>
                <a:gs pos="100000">
                  <a:srgbClr val="F4A745"/>
                </a:gs>
                <a:gs pos="0">
                  <a:srgbClr val="A769CE">
                    <a:alpha val="80050"/>
                  </a:srgbClr>
                </a:gs>
              </a:gsLst>
              <a:lin ang="14400000" scaled="0"/>
            </a:gradFill>
            <a:ln>
              <a:solidFill>
                <a:schemeClr val="bg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10" name="TextBox 9">
              <a:extLst>
                <a:ext uri="{FF2B5EF4-FFF2-40B4-BE49-F238E27FC236}">
                  <a16:creationId xmlns:a16="http://schemas.microsoft.com/office/drawing/2014/main" id="{3986C930-5274-2125-A46B-0B62C1929264}"/>
                </a:ext>
              </a:extLst>
            </p:cNvPr>
            <p:cNvSpPr txBox="1"/>
            <p:nvPr/>
          </p:nvSpPr>
          <p:spPr>
            <a:xfrm>
              <a:off x="8115921" y="3504986"/>
              <a:ext cx="1661196" cy="461665"/>
            </a:xfrm>
            <a:prstGeom prst="rect">
              <a:avLst/>
            </a:prstGeom>
            <a:noFill/>
          </p:spPr>
          <p:txBody>
            <a:bodyPr wrap="square" lIns="91440" tIns="45720" rIns="91440" bIns="45720" rtlCol="0" anchor="t">
              <a:spAutoFit/>
            </a:bodyPr>
            <a:lstStyle/>
            <a:p>
              <a:pPr algn="ctr" defTabSz="914126"/>
              <a:r>
                <a:rPr lang="en-US" sz="1200" dirty="0">
                  <a:solidFill>
                    <a:prstClr val="white"/>
                  </a:solidFill>
                  <a:latin typeface="PP Mori"/>
                </a:rPr>
                <a:t>Today vs Tomorrow : Potential outcome</a:t>
              </a:r>
              <a:endParaRPr lang="en-US" sz="1200" dirty="0">
                <a:solidFill>
                  <a:prstClr val="white"/>
                </a:solidFill>
                <a:latin typeface="PP Mori" pitchFamily="2" charset="77"/>
              </a:endParaRPr>
            </a:p>
          </p:txBody>
        </p:sp>
        <p:sp>
          <p:nvSpPr>
            <p:cNvPr id="11" name="Oval 10">
              <a:extLst>
                <a:ext uri="{FF2B5EF4-FFF2-40B4-BE49-F238E27FC236}">
                  <a16:creationId xmlns:a16="http://schemas.microsoft.com/office/drawing/2014/main" id="{31C76E65-0993-73E8-F3AD-A257A3898FC1}"/>
                </a:ext>
              </a:extLst>
            </p:cNvPr>
            <p:cNvSpPr/>
            <p:nvPr/>
          </p:nvSpPr>
          <p:spPr>
            <a:xfrm>
              <a:off x="8615401" y="2798496"/>
              <a:ext cx="666984" cy="666984"/>
            </a:xfrm>
            <a:prstGeom prst="ellipse">
              <a:avLst/>
            </a:prstGeom>
            <a:gradFill>
              <a:gsLst>
                <a:gs pos="100000">
                  <a:srgbClr val="F4A745">
                    <a:alpha val="96000"/>
                  </a:srgbClr>
                </a:gs>
                <a:gs pos="0">
                  <a:srgbClr val="A769CE">
                    <a:alpha val="90000"/>
                  </a:srgbClr>
                </a:gs>
              </a:gsLst>
              <a:lin ang="14400000" scaled="0"/>
            </a:gradFill>
            <a:ln>
              <a:solidFill>
                <a:schemeClr val="bg1">
                  <a:alpha val="49813"/>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cxnSp>
          <p:nvCxnSpPr>
            <p:cNvPr id="16" name="Straight Connector 15">
              <a:extLst>
                <a:ext uri="{FF2B5EF4-FFF2-40B4-BE49-F238E27FC236}">
                  <a16:creationId xmlns:a16="http://schemas.microsoft.com/office/drawing/2014/main" id="{8A82ACA8-4D16-65FB-4BB5-D6149B5356D8}"/>
                </a:ext>
              </a:extLst>
            </p:cNvPr>
            <p:cNvCxnSpPr>
              <a:cxnSpLocks/>
              <a:endCxn id="6" idx="2"/>
            </p:cNvCxnSpPr>
            <p:nvPr/>
          </p:nvCxnSpPr>
          <p:spPr>
            <a:xfrm>
              <a:off x="3107277" y="3133038"/>
              <a:ext cx="1406611" cy="14947"/>
            </a:xfrm>
            <a:prstGeom prst="line">
              <a:avLst/>
            </a:prstGeom>
            <a:ln w="12700">
              <a:solidFill>
                <a:schemeClr val="bg1">
                  <a:alpha val="60000"/>
                </a:schemeClr>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604C2369-2FD5-5238-F767-BC8F3110D4E5}"/>
                </a:ext>
              </a:extLst>
            </p:cNvPr>
            <p:cNvCxnSpPr>
              <a:cxnSpLocks/>
              <a:endCxn id="8" idx="2"/>
            </p:cNvCxnSpPr>
            <p:nvPr/>
          </p:nvCxnSpPr>
          <p:spPr>
            <a:xfrm flipV="1">
              <a:off x="5146920" y="3136112"/>
              <a:ext cx="1406611" cy="6224"/>
            </a:xfrm>
            <a:prstGeom prst="line">
              <a:avLst/>
            </a:prstGeom>
            <a:ln w="12700">
              <a:solidFill>
                <a:schemeClr val="bg1">
                  <a:alpha val="70000"/>
                </a:schemeClr>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C08182E-6DC1-D230-8B94-9FB3562E0C3E}"/>
                </a:ext>
              </a:extLst>
            </p:cNvPr>
            <p:cNvCxnSpPr>
              <a:cxnSpLocks/>
              <a:endCxn id="11" idx="2"/>
            </p:cNvCxnSpPr>
            <p:nvPr/>
          </p:nvCxnSpPr>
          <p:spPr>
            <a:xfrm>
              <a:off x="7208790" y="3118288"/>
              <a:ext cx="1406611" cy="13700"/>
            </a:xfrm>
            <a:prstGeom prst="line">
              <a:avLst/>
            </a:prstGeom>
            <a:ln w="12700">
              <a:solidFill>
                <a:schemeClr val="bg1">
                  <a:alpha val="80000"/>
                </a:schemeClr>
              </a:solidFill>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F4B835DF-3A9E-7A18-8123-A261C1CAC45D}"/>
                </a:ext>
              </a:extLst>
            </p:cNvPr>
            <p:cNvSpPr txBox="1"/>
            <p:nvPr/>
          </p:nvSpPr>
          <p:spPr>
            <a:xfrm>
              <a:off x="6150699" y="3525014"/>
              <a:ext cx="1467476" cy="461665"/>
            </a:xfrm>
            <a:prstGeom prst="rect">
              <a:avLst/>
            </a:prstGeom>
            <a:noFill/>
          </p:spPr>
          <p:txBody>
            <a:bodyPr wrap="square" rtlCol="0">
              <a:spAutoFit/>
            </a:bodyPr>
            <a:lstStyle/>
            <a:p>
              <a:pPr algn="ctr" defTabSz="914126"/>
              <a:r>
                <a:rPr lang="en-US" sz="1200" dirty="0">
                  <a:solidFill>
                    <a:prstClr val="white"/>
                  </a:solidFill>
                  <a:latin typeface="PP Mori" pitchFamily="2" charset="77"/>
                </a:rPr>
                <a:t>Technical Architecture, Vertex AI</a:t>
              </a:r>
            </a:p>
          </p:txBody>
        </p:sp>
        <p:pic>
          <p:nvPicPr>
            <p:cNvPr id="33" name="Graphic 32">
              <a:extLst>
                <a:ext uri="{FF2B5EF4-FFF2-40B4-BE49-F238E27FC236}">
                  <a16:creationId xmlns:a16="http://schemas.microsoft.com/office/drawing/2014/main" id="{94CB041D-ACB9-E17D-8A17-20B2FD16A1D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6244" y="2927453"/>
              <a:ext cx="334694" cy="409069"/>
            </a:xfrm>
            <a:prstGeom prst="rect">
              <a:avLst/>
            </a:prstGeom>
          </p:spPr>
        </p:pic>
        <p:pic>
          <p:nvPicPr>
            <p:cNvPr id="35" name="Graphic 34">
              <a:extLst>
                <a:ext uri="{FF2B5EF4-FFF2-40B4-BE49-F238E27FC236}">
                  <a16:creationId xmlns:a16="http://schemas.microsoft.com/office/drawing/2014/main" id="{8D533225-C976-C0A4-F63A-A99828B174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33078" y="2877669"/>
              <a:ext cx="426883" cy="529334"/>
            </a:xfrm>
            <a:prstGeom prst="rect">
              <a:avLst/>
            </a:prstGeom>
          </p:spPr>
        </p:pic>
        <p:pic>
          <p:nvPicPr>
            <p:cNvPr id="37" name="Graphic 36">
              <a:extLst>
                <a:ext uri="{FF2B5EF4-FFF2-40B4-BE49-F238E27FC236}">
                  <a16:creationId xmlns:a16="http://schemas.microsoft.com/office/drawing/2014/main" id="{85F3AB09-5521-61C5-7933-04179803B9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590516" y="2780935"/>
              <a:ext cx="587843" cy="724051"/>
            </a:xfrm>
            <a:prstGeom prst="rect">
              <a:avLst/>
            </a:prstGeom>
          </p:spPr>
        </p:pic>
        <p:sp>
          <p:nvSpPr>
            <p:cNvPr id="23" name="TextBox 22">
              <a:extLst>
                <a:ext uri="{FF2B5EF4-FFF2-40B4-BE49-F238E27FC236}">
                  <a16:creationId xmlns:a16="http://schemas.microsoft.com/office/drawing/2014/main" id="{C1BCFF14-F801-BDFD-93C6-96729004FDAF}"/>
                </a:ext>
              </a:extLst>
            </p:cNvPr>
            <p:cNvSpPr txBox="1"/>
            <p:nvPr/>
          </p:nvSpPr>
          <p:spPr>
            <a:xfrm>
              <a:off x="4097890" y="3556738"/>
              <a:ext cx="1467476" cy="461665"/>
            </a:xfrm>
            <a:prstGeom prst="rect">
              <a:avLst/>
            </a:prstGeom>
            <a:noFill/>
          </p:spPr>
          <p:txBody>
            <a:bodyPr wrap="square" lIns="91440" tIns="45720" rIns="91440" bIns="45720" rtlCol="0" anchor="t">
              <a:spAutoFit/>
            </a:bodyPr>
            <a:lstStyle/>
            <a:p>
              <a:pPr algn="ctr" defTabSz="914126"/>
              <a:r>
                <a:rPr lang="en-US" sz="1200" dirty="0">
                  <a:solidFill>
                    <a:prstClr val="white"/>
                  </a:solidFill>
                  <a:latin typeface="PP Mori"/>
                </a:rPr>
                <a:t>Vertex AI search for Retail</a:t>
              </a:r>
              <a:endParaRPr lang="en-US" dirty="0">
                <a:solidFill>
                  <a:prstClr val="white"/>
                </a:solidFill>
              </a:endParaRPr>
            </a:p>
          </p:txBody>
        </p:sp>
        <p:sp>
          <p:nvSpPr>
            <p:cNvPr id="24" name="Oval 23">
              <a:extLst>
                <a:ext uri="{FF2B5EF4-FFF2-40B4-BE49-F238E27FC236}">
                  <a16:creationId xmlns:a16="http://schemas.microsoft.com/office/drawing/2014/main" id="{E5997520-B461-86A8-851A-0A091527671E}"/>
                </a:ext>
              </a:extLst>
            </p:cNvPr>
            <p:cNvSpPr/>
            <p:nvPr/>
          </p:nvSpPr>
          <p:spPr>
            <a:xfrm>
              <a:off x="440376" y="2816320"/>
              <a:ext cx="639587" cy="639587"/>
            </a:xfrm>
            <a:prstGeom prst="ellipse">
              <a:avLst/>
            </a:prstGeom>
            <a:gradFill>
              <a:gsLst>
                <a:gs pos="100000">
                  <a:srgbClr val="F4A745"/>
                </a:gs>
                <a:gs pos="0">
                  <a:srgbClr val="A769CE">
                    <a:alpha val="60000"/>
                  </a:srgbClr>
                </a:gs>
              </a:gsLst>
              <a:lin ang="14400000" scaled="0"/>
            </a:gradFill>
            <a:ln>
              <a:solidFill>
                <a:schemeClr val="bg1">
                  <a:alpha val="24912"/>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pic>
          <p:nvPicPr>
            <p:cNvPr id="25" name="Graphic 24">
              <a:extLst>
                <a:ext uri="{FF2B5EF4-FFF2-40B4-BE49-F238E27FC236}">
                  <a16:creationId xmlns:a16="http://schemas.microsoft.com/office/drawing/2014/main" id="{AC00F61A-9027-14C3-6148-EAA6B8AF2EF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47285" y="2846337"/>
              <a:ext cx="441655" cy="543990"/>
            </a:xfrm>
            <a:prstGeom prst="rect">
              <a:avLst/>
            </a:prstGeom>
          </p:spPr>
        </p:pic>
        <p:cxnSp>
          <p:nvCxnSpPr>
            <p:cNvPr id="26" name="Straight Connector 25">
              <a:extLst>
                <a:ext uri="{FF2B5EF4-FFF2-40B4-BE49-F238E27FC236}">
                  <a16:creationId xmlns:a16="http://schemas.microsoft.com/office/drawing/2014/main" id="{56F7F798-AE1A-2E9A-0AFC-7C2303E3CFBB}"/>
                </a:ext>
              </a:extLst>
            </p:cNvPr>
            <p:cNvCxnSpPr>
              <a:cxnSpLocks/>
            </p:cNvCxnSpPr>
            <p:nvPr/>
          </p:nvCxnSpPr>
          <p:spPr>
            <a:xfrm>
              <a:off x="1079961" y="3128639"/>
              <a:ext cx="1406611" cy="14947"/>
            </a:xfrm>
            <a:prstGeom prst="line">
              <a:avLst/>
            </a:prstGeom>
            <a:ln w="12700">
              <a:solidFill>
                <a:schemeClr val="bg1">
                  <a:alpha val="60000"/>
                </a:schemeClr>
              </a:solidFill>
            </a:ln>
          </p:spPr>
          <p:style>
            <a:lnRef idx="1">
              <a:schemeClr val="dk1"/>
            </a:lnRef>
            <a:fillRef idx="0">
              <a:schemeClr val="dk1"/>
            </a:fillRef>
            <a:effectRef idx="0">
              <a:schemeClr val="dk1"/>
            </a:effectRef>
            <a:fontRef idx="minor">
              <a:schemeClr val="tx1"/>
            </a:fontRef>
          </p:style>
        </p:cxnSp>
        <p:pic>
          <p:nvPicPr>
            <p:cNvPr id="28" name="Graphic 27" descr="Workflow outline">
              <a:extLst>
                <a:ext uri="{FF2B5EF4-FFF2-40B4-BE49-F238E27FC236}">
                  <a16:creationId xmlns:a16="http://schemas.microsoft.com/office/drawing/2014/main" id="{4FA2F1D0-6331-82D6-EACE-10FB7E6A7B9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33730" y="2946026"/>
              <a:ext cx="409658" cy="409658"/>
            </a:xfrm>
            <a:prstGeom prst="rect">
              <a:avLst/>
            </a:prstGeom>
          </p:spPr>
        </p:pic>
      </p:grpSp>
    </p:spTree>
    <p:extLst>
      <p:ext uri="{BB962C8B-B14F-4D97-AF65-F5344CB8AC3E}">
        <p14:creationId xmlns:p14="http://schemas.microsoft.com/office/powerpoint/2010/main" val="1719874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B0B03DB-91DD-B04C-43BA-E9F7FCF31EA3}"/>
            </a:ext>
          </a:extLst>
        </p:cNvPr>
        <p:cNvGrpSpPr/>
        <p:nvPr/>
      </p:nvGrpSpPr>
      <p:grpSpPr>
        <a:xfrm>
          <a:off x="0" y="0"/>
          <a:ext cx="0" cy="0"/>
          <a:chOff x="0" y="0"/>
          <a:chExt cx="0" cy="0"/>
        </a:xfrm>
      </p:grpSpPr>
      <p:cxnSp>
        <p:nvCxnSpPr>
          <p:cNvPr id="2107" name="Straight Connector 2106">
            <a:extLst>
              <a:ext uri="{FF2B5EF4-FFF2-40B4-BE49-F238E27FC236}">
                <a16:creationId xmlns:a16="http://schemas.microsoft.com/office/drawing/2014/main" id="{F4E2633B-B889-DDBA-4411-DE10B22B337E}"/>
              </a:ext>
            </a:extLst>
          </p:cNvPr>
          <p:cNvCxnSpPr>
            <a:cxnSpLocks/>
          </p:cNvCxnSpPr>
          <p:nvPr/>
        </p:nvCxnSpPr>
        <p:spPr>
          <a:xfrm>
            <a:off x="339597" y="467172"/>
            <a:ext cx="1005578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AF4D9976-AD96-0F98-2BF4-C58086901566}"/>
              </a:ext>
            </a:extLst>
          </p:cNvPr>
          <p:cNvSpPr txBox="1">
            <a:spLocks/>
          </p:cNvSpPr>
          <p:nvPr/>
        </p:nvSpPr>
        <p:spPr>
          <a:xfrm>
            <a:off x="338096" y="543037"/>
            <a:ext cx="10149419" cy="499439"/>
          </a:xfrm>
          <a:prstGeom prst="rect">
            <a:avLst/>
          </a:prstGeom>
        </p:spPr>
        <p:txBody>
          <a:bodyPr lIns="91416" tIns="45708" rIns="91416" bIns="45708" anchor="ctr"/>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gradFill>
                  <a:gsLst>
                    <a:gs pos="0">
                      <a:srgbClr val="CA6BE8"/>
                    </a:gs>
                    <a:gs pos="100000">
                      <a:srgbClr val="FFC000"/>
                    </a:gs>
                  </a:gsLst>
                  <a:lin ang="8400000" scaled="0"/>
                </a:gradFill>
                <a:effectLst/>
                <a:uLnTx/>
                <a:uFillTx/>
                <a:latin typeface="Aptos" panose="020B0004020202020204" pitchFamily="34" charset="0"/>
                <a:cs typeface="Arial" panose="020B0604020202020204" pitchFamily="34" charset="0"/>
              </a:rPr>
              <a:t>Understanding the Retail search, their challenges and goals</a:t>
            </a:r>
          </a:p>
        </p:txBody>
      </p:sp>
      <p:grpSp>
        <p:nvGrpSpPr>
          <p:cNvPr id="12" name="Group 11">
            <a:extLst>
              <a:ext uri="{FF2B5EF4-FFF2-40B4-BE49-F238E27FC236}">
                <a16:creationId xmlns:a16="http://schemas.microsoft.com/office/drawing/2014/main" id="{FBCDF9A4-FC03-D4F6-3138-4AFD4F4FBC0F}"/>
              </a:ext>
            </a:extLst>
          </p:cNvPr>
          <p:cNvGrpSpPr/>
          <p:nvPr/>
        </p:nvGrpSpPr>
        <p:grpSpPr>
          <a:xfrm>
            <a:off x="5726902" y="2481728"/>
            <a:ext cx="2830113" cy="3406891"/>
            <a:chOff x="343984" y="5642397"/>
            <a:chExt cx="2830113" cy="3406891"/>
          </a:xfrm>
        </p:grpSpPr>
        <p:sp>
          <p:nvSpPr>
            <p:cNvPr id="2084" name="TextBox 2083">
              <a:extLst>
                <a:ext uri="{FF2B5EF4-FFF2-40B4-BE49-F238E27FC236}">
                  <a16:creationId xmlns:a16="http://schemas.microsoft.com/office/drawing/2014/main" id="{60514D43-30D2-5E33-96B4-78EACB4BFE3B}"/>
                </a:ext>
              </a:extLst>
            </p:cNvPr>
            <p:cNvSpPr txBox="1"/>
            <p:nvPr/>
          </p:nvSpPr>
          <p:spPr>
            <a:xfrm>
              <a:off x="343984" y="5642397"/>
              <a:ext cx="25704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1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Goals &amp; </a:t>
              </a:r>
              <a:r>
                <a:rPr kumimoji="0" lang="en-IN" sz="12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motivations</a:t>
              </a:r>
              <a:endParaRPr kumimoji="0" lang="en-US" sz="11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p:txBody>
        </p:sp>
        <p:sp>
          <p:nvSpPr>
            <p:cNvPr id="2086" name="TextBox 2085">
              <a:extLst>
                <a:ext uri="{FF2B5EF4-FFF2-40B4-BE49-F238E27FC236}">
                  <a16:creationId xmlns:a16="http://schemas.microsoft.com/office/drawing/2014/main" id="{F8BE3768-A4A3-F7EA-945B-0E1584711024}"/>
                </a:ext>
              </a:extLst>
            </p:cNvPr>
            <p:cNvSpPr txBox="1"/>
            <p:nvPr/>
          </p:nvSpPr>
          <p:spPr>
            <a:xfrm>
              <a:off x="343984" y="6071742"/>
              <a:ext cx="2830113" cy="2977546"/>
            </a:xfrm>
            <a:prstGeom prst="rect">
              <a:avLst/>
            </a:prstGeom>
            <a:noFill/>
          </p:spPr>
          <p:txBody>
            <a:bodyPr wrap="square" lIns="91440" tIns="45720" rIns="91440" bIns="45720" rtlCol="0" anchor="t">
              <a:spAutoFit/>
            </a:bodyPr>
            <a:lstStyle/>
            <a:p>
              <a:pPr marL="171450" indent="-171450">
                <a:lnSpc>
                  <a:spcPct val="150000"/>
                </a:lnSpc>
                <a:buFont typeface="Arial" panose="020B0604020202020204" pitchFamily="34" charset="0"/>
                <a:buChar char="•"/>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Search results based on user purchase history, browsing pattern and demographic data.</a:t>
              </a:r>
            </a:p>
            <a:p>
              <a:pPr marL="171450" indent="-171450">
                <a:lnSpc>
                  <a:spcPct val="150000"/>
                </a:lnSpc>
                <a:buFont typeface="Arial" panose="020B0604020202020204" pitchFamily="34" charset="0"/>
                <a:buChar char="•"/>
                <a:defRPr/>
              </a:pPr>
              <a:r>
                <a:rPr lang="en-IN" sz="1050" dirty="0">
                  <a:solidFill>
                    <a:prstClr val="white"/>
                  </a:solidFill>
                  <a:latin typeface="Aptos" panose="020B0004020202020204" pitchFamily="34" charset="0"/>
                  <a:cs typeface="Arial" panose="020B0604020202020204" pitchFamily="34" charset="0"/>
                </a:rPr>
                <a:t>NLP processing  support in AI</a:t>
              </a:r>
              <a:endPar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a:p>
              <a:pPr marL="171450" indent="-171450">
                <a:lnSpc>
                  <a:spcPct val="150000"/>
                </a:lnSpc>
                <a:buFont typeface="Arial" panose="020B0604020202020204" pitchFamily="34" charset="0"/>
                <a:buChar char="•"/>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Visual and voice search support</a:t>
              </a:r>
            </a:p>
            <a:p>
              <a:pPr marL="171450" indent="-171450">
                <a:lnSpc>
                  <a:spcPct val="150000"/>
                </a:lnSpc>
                <a:buFont typeface="Arial" panose="020B0604020202020204" pitchFamily="34" charset="0"/>
                <a:buChar char="•"/>
                <a:defRPr/>
              </a:pPr>
              <a:r>
                <a:rPr lang="en-IN" sz="1050" dirty="0">
                  <a:solidFill>
                    <a:prstClr val="white"/>
                  </a:solidFill>
                  <a:latin typeface="Aptos" panose="020B0004020202020204" pitchFamily="34" charset="0"/>
                  <a:cs typeface="Arial" panose="020B0604020202020204" pitchFamily="34" charset="0"/>
                </a:rPr>
                <a:t>Continuously learning from new ingested and set priority</a:t>
              </a:r>
              <a:endPar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050" dirty="0">
                  <a:solidFill>
                    <a:prstClr val="white"/>
                  </a:solidFill>
                  <a:latin typeface="Aptos" panose="020B0004020202020204" pitchFamily="34" charset="0"/>
                  <a:cs typeface="Arial" panose="020B0604020202020204" pitchFamily="34" charset="0"/>
                </a:rPr>
                <a:t>Enable more granular filtering based on  search query</a:t>
              </a:r>
              <a:endPar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Handle partial matches, suggest similar products/categories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Improved Security and Compliance</a:t>
              </a:r>
            </a:p>
          </p:txBody>
        </p:sp>
      </p:grpSp>
      <p:grpSp>
        <p:nvGrpSpPr>
          <p:cNvPr id="11" name="Group 10">
            <a:extLst>
              <a:ext uri="{FF2B5EF4-FFF2-40B4-BE49-F238E27FC236}">
                <a16:creationId xmlns:a16="http://schemas.microsoft.com/office/drawing/2014/main" id="{E6209577-54D2-9EFD-16AE-A4DF4FBC3D36}"/>
              </a:ext>
            </a:extLst>
          </p:cNvPr>
          <p:cNvGrpSpPr/>
          <p:nvPr/>
        </p:nvGrpSpPr>
        <p:grpSpPr>
          <a:xfrm>
            <a:off x="418774" y="2481728"/>
            <a:ext cx="2286726" cy="3518161"/>
            <a:chOff x="-488554" y="4764792"/>
            <a:chExt cx="2286726" cy="3518161"/>
          </a:xfrm>
        </p:grpSpPr>
        <p:sp>
          <p:nvSpPr>
            <p:cNvPr id="2088" name="TextBox 2087">
              <a:extLst>
                <a:ext uri="{FF2B5EF4-FFF2-40B4-BE49-F238E27FC236}">
                  <a16:creationId xmlns:a16="http://schemas.microsoft.com/office/drawing/2014/main" id="{1019DB7D-2768-58D5-2827-FA88D244E664}"/>
                </a:ext>
              </a:extLst>
            </p:cNvPr>
            <p:cNvSpPr txBox="1"/>
            <p:nvPr/>
          </p:nvSpPr>
          <p:spPr>
            <a:xfrm>
              <a:off x="-488554" y="4764792"/>
              <a:ext cx="228672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Pain points &amp; frustrations</a:t>
              </a:r>
              <a:endParaRPr kumimoji="0" lang="en-US" sz="12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p:txBody>
        </p:sp>
        <p:sp>
          <p:nvSpPr>
            <p:cNvPr id="2090" name="TextBox 2089">
              <a:extLst>
                <a:ext uri="{FF2B5EF4-FFF2-40B4-BE49-F238E27FC236}">
                  <a16:creationId xmlns:a16="http://schemas.microsoft.com/office/drawing/2014/main" id="{5960C9B1-6856-3B15-D520-B393A543F408}"/>
                </a:ext>
              </a:extLst>
            </p:cNvPr>
            <p:cNvSpPr txBox="1"/>
            <p:nvPr/>
          </p:nvSpPr>
          <p:spPr>
            <a:xfrm>
              <a:off x="-488554" y="5063033"/>
              <a:ext cx="2286726" cy="3219920"/>
            </a:xfrm>
            <a:prstGeom prst="rect">
              <a:avLst/>
            </a:prstGeom>
            <a:noFill/>
          </p:spPr>
          <p:txBody>
            <a:bodyPr wrap="square" lIns="91440" tIns="45720" rIns="91440" bIns="45720" rtlCol="0" anchor="t">
              <a:spAutoFit/>
            </a:bodyPr>
            <a:lstStyle>
              <a:defPPr>
                <a:defRPr lang="en-US"/>
              </a:defPPr>
              <a:lvl1pPr marL="171450" marR="0" lvl="0" indent="-171450" fontAlgn="auto">
                <a:lnSpc>
                  <a:spcPct val="150000"/>
                </a:lnSpc>
                <a:spcBef>
                  <a:spcPts val="0"/>
                </a:spcBef>
                <a:spcAft>
                  <a:spcPts val="0"/>
                </a:spcAft>
                <a:buClrTx/>
                <a:buSzTx/>
                <a:buFont typeface="Arial" panose="020B0604020202020204" pitchFamily="34" charset="0"/>
                <a:buChar char="•"/>
                <a:tabLst/>
                <a:defRPr sz="1100">
                  <a:solidFill>
                    <a:schemeClr val="bg1"/>
                  </a:solidFill>
                  <a:latin typeface="Arial" panose="020B0604020202020204" pitchFamily="34" charset="0"/>
                  <a:cs typeface="Arial" panose="020B0604020202020204" pitchFamily="34" charset="0"/>
                </a:defRPr>
              </a:lvl1p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rPr>
                <a:t>Exact keyword dependency</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rPr>
                <a:t>Cannot interpret broader intent</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rPr>
                <a:t>Failed to adopt individual user trends</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050" dirty="0">
                  <a:solidFill>
                    <a:prstClr val="white"/>
                  </a:solidFill>
                  <a:latin typeface="Aptos" panose="020B0004020202020204" pitchFamily="34" charset="0"/>
                </a:rPr>
                <a:t>Search results not shown  based on the user preferences or behaviour.</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rPr>
                <a:t>Limited scalability with large size catalogue.</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IN" sz="1050" dirty="0">
                  <a:solidFill>
                    <a:prstClr val="white"/>
                  </a:solidFill>
                  <a:latin typeface="Aptos" panose="020B0004020202020204" pitchFamily="34" charset="0"/>
                </a:rPr>
                <a:t>No visual search – Style or Pattern</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IN" sz="1050" b="0" i="0" u="none" strike="noStrike" kern="1200" cap="none" spc="0" normalizeH="0" baseline="0" noProof="0" dirty="0">
                  <a:ln>
                    <a:noFill/>
                  </a:ln>
                  <a:solidFill>
                    <a:prstClr val="white"/>
                  </a:solidFill>
                  <a:effectLst/>
                  <a:uLnTx/>
                  <a:uFillTx/>
                  <a:latin typeface="Aptos" panose="020B0004020202020204" pitchFamily="34" charset="0"/>
                </a:rPr>
                <a:t>Inadequate cross selling and upselling</a:t>
              </a:r>
            </a:p>
          </p:txBody>
        </p:sp>
      </p:grpSp>
      <p:sp>
        <p:nvSpPr>
          <p:cNvPr id="4" name="TextBox 3">
            <a:extLst>
              <a:ext uri="{FF2B5EF4-FFF2-40B4-BE49-F238E27FC236}">
                <a16:creationId xmlns:a16="http://schemas.microsoft.com/office/drawing/2014/main" id="{1FE2C0E8-D77B-5612-63C5-9CD7362D4EA0}"/>
              </a:ext>
            </a:extLst>
          </p:cNvPr>
          <p:cNvSpPr txBox="1"/>
          <p:nvPr/>
        </p:nvSpPr>
        <p:spPr>
          <a:xfrm>
            <a:off x="338096" y="1300437"/>
            <a:ext cx="9015111" cy="923330"/>
          </a:xfrm>
          <a:prstGeom prst="rect">
            <a:avLst/>
          </a:prstGeom>
          <a:noFill/>
        </p:spPr>
        <p:txBody>
          <a:bodyPr wrap="square">
            <a:spAutoFit/>
          </a:bodyPr>
          <a:lstStyle/>
          <a:p>
            <a:r>
              <a:rPr lang="en-US" dirty="0">
                <a:solidFill>
                  <a:schemeClr val="bg1"/>
                </a:solidFill>
              </a:rPr>
              <a:t>Retail search without AI has several limitations, as traditional search engines rely on keyword matching, static rules, and predefined filters. These limitations can impact the overall customer experience and conversion rates.</a:t>
            </a:r>
            <a:endParaRPr lang="en-IN" dirty="0">
              <a:solidFill>
                <a:schemeClr val="bg1"/>
              </a:solidFill>
            </a:endParaRPr>
          </a:p>
        </p:txBody>
      </p:sp>
      <p:pic>
        <p:nvPicPr>
          <p:cNvPr id="2050" name="Picture 2" descr="7,500+ Pain Points Stock Photos, Pictures &amp; Royalty-Free Images - iStock |  Business pain points, Pain points icon, Multiple pain points">
            <a:extLst>
              <a:ext uri="{FF2B5EF4-FFF2-40B4-BE49-F238E27FC236}">
                <a16:creationId xmlns:a16="http://schemas.microsoft.com/office/drawing/2014/main" id="{60002683-FA83-2B9D-25E3-9AC53F942D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8576" y="2613360"/>
            <a:ext cx="2661987" cy="17746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o Achieve Big Goals, Think Small - The New York Times">
            <a:extLst>
              <a:ext uri="{FF2B5EF4-FFF2-40B4-BE49-F238E27FC236}">
                <a16:creationId xmlns:a16="http://schemas.microsoft.com/office/drawing/2014/main" id="{780AFB01-83F5-60C3-AFAD-4F8E0A699A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60215" y="2562576"/>
            <a:ext cx="3244385" cy="1825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974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C9CC1FDA-0310-68E5-E3B1-BE837BE8861F}"/>
              </a:ext>
            </a:extLst>
          </p:cNvPr>
          <p:cNvSpPr txBox="1">
            <a:spLocks/>
          </p:cNvSpPr>
          <p:nvPr/>
        </p:nvSpPr>
        <p:spPr>
          <a:xfrm>
            <a:off x="338096" y="543037"/>
            <a:ext cx="10149419" cy="499439"/>
          </a:xfrm>
          <a:prstGeom prst="rect">
            <a:avLst/>
          </a:prstGeom>
        </p:spPr>
        <p:txBody>
          <a:bodyPr lIns="91416" tIns="45708" rIns="91416" bIns="45708" anchor="ctr"/>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ct val="20000"/>
              </a:spcBef>
              <a:spcAft>
                <a:spcPts val="0"/>
              </a:spcAft>
              <a:buClrTx/>
              <a:buSzTx/>
              <a:buFont typeface="Arial" pitchFamily="34" charset="0"/>
              <a:buNone/>
              <a:tabLst/>
              <a:defRPr/>
            </a:pPr>
            <a:r>
              <a:rPr kumimoji="0" lang="en-US" sz="2800" b="1" i="0" u="none" strike="noStrike" kern="1200" cap="none" spc="0" normalizeH="0" baseline="0" noProof="0" dirty="0">
                <a:ln>
                  <a:noFill/>
                </a:ln>
                <a:gradFill>
                  <a:gsLst>
                    <a:gs pos="0">
                      <a:srgbClr val="CA6BE8"/>
                    </a:gs>
                    <a:gs pos="100000">
                      <a:srgbClr val="FFC000"/>
                    </a:gs>
                  </a:gsLst>
                  <a:lin ang="8400000" scaled="0"/>
                </a:gradFill>
                <a:effectLst/>
                <a:uLnTx/>
                <a:uFillTx/>
                <a:latin typeface="Aptos" panose="020B0004020202020204" pitchFamily="34" charset="0"/>
                <a:cs typeface="Arial" panose="020B0604020202020204" pitchFamily="34" charset="0"/>
              </a:rPr>
              <a:t>Why we chose Vertex AI Search</a:t>
            </a:r>
          </a:p>
        </p:txBody>
      </p:sp>
      <p:sp>
        <p:nvSpPr>
          <p:cNvPr id="3" name="TextBox 2">
            <a:extLst>
              <a:ext uri="{FF2B5EF4-FFF2-40B4-BE49-F238E27FC236}">
                <a16:creationId xmlns:a16="http://schemas.microsoft.com/office/drawing/2014/main" id="{FB8ED7DF-914F-4734-4FE7-99EF294C881C}"/>
              </a:ext>
            </a:extLst>
          </p:cNvPr>
          <p:cNvSpPr txBox="1"/>
          <p:nvPr/>
        </p:nvSpPr>
        <p:spPr>
          <a:xfrm>
            <a:off x="338096" y="1300437"/>
            <a:ext cx="11438268" cy="923330"/>
          </a:xfrm>
          <a:prstGeom prst="rect">
            <a:avLst/>
          </a:prstGeom>
          <a:noFill/>
        </p:spPr>
        <p:txBody>
          <a:bodyPr wrap="square">
            <a:spAutoFit/>
          </a:bodyPr>
          <a:lstStyle/>
          <a:p>
            <a:r>
              <a:rPr lang="en-US" dirty="0">
                <a:solidFill>
                  <a:schemeClr val="bg1"/>
                </a:solidFill>
              </a:rPr>
              <a:t>With Vertex AI Search for Retail solution (formerly known as Discovery AI), enterprises can provide Google-quality search, browsing and recommendations on their digital properties, increasing conversions and reducing search abandonment.</a:t>
            </a:r>
            <a:endParaRPr lang="en-IN" dirty="0">
              <a:solidFill>
                <a:schemeClr val="bg1"/>
              </a:solidFill>
            </a:endParaRPr>
          </a:p>
        </p:txBody>
      </p:sp>
      <p:grpSp>
        <p:nvGrpSpPr>
          <p:cNvPr id="4" name="Group 3">
            <a:extLst>
              <a:ext uri="{FF2B5EF4-FFF2-40B4-BE49-F238E27FC236}">
                <a16:creationId xmlns:a16="http://schemas.microsoft.com/office/drawing/2014/main" id="{2E45D8A6-B3D0-BAAC-207B-FBFA5E05A23B}"/>
              </a:ext>
            </a:extLst>
          </p:cNvPr>
          <p:cNvGrpSpPr/>
          <p:nvPr/>
        </p:nvGrpSpPr>
        <p:grpSpPr>
          <a:xfrm>
            <a:off x="291125" y="2657318"/>
            <a:ext cx="6529751" cy="2429636"/>
            <a:chOff x="343984" y="5642397"/>
            <a:chExt cx="3329299" cy="2429636"/>
          </a:xfrm>
        </p:grpSpPr>
        <p:sp>
          <p:nvSpPr>
            <p:cNvPr id="5" name="TextBox 4">
              <a:extLst>
                <a:ext uri="{FF2B5EF4-FFF2-40B4-BE49-F238E27FC236}">
                  <a16:creationId xmlns:a16="http://schemas.microsoft.com/office/drawing/2014/main" id="{AA1AE2E4-4EB0-4AF8-A36D-6F2DB6076E5A}"/>
                </a:ext>
              </a:extLst>
            </p:cNvPr>
            <p:cNvSpPr txBox="1"/>
            <p:nvPr/>
          </p:nvSpPr>
          <p:spPr>
            <a:xfrm>
              <a:off x="343984" y="5642397"/>
              <a:ext cx="257040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6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Key Features</a:t>
              </a:r>
              <a:endParaRPr kumimoji="0" lang="en-US" sz="16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11471C9-EBAB-6341-8A6B-25AEC6507020}"/>
                </a:ext>
              </a:extLst>
            </p:cNvPr>
            <p:cNvSpPr txBox="1"/>
            <p:nvPr/>
          </p:nvSpPr>
          <p:spPr>
            <a:xfrm>
              <a:off x="343984" y="6071742"/>
              <a:ext cx="3329299" cy="2000291"/>
            </a:xfrm>
            <a:prstGeom prst="rect">
              <a:avLst/>
            </a:prstGeom>
            <a:noFill/>
          </p:spPr>
          <p:txBody>
            <a:bodyPr wrap="square" lIns="91440" tIns="45720" rIns="91440" bIns="45720" rtlCol="0" anchor="t">
              <a:spAutoFit/>
            </a:bodyPr>
            <a:lstStyle/>
            <a:p>
              <a:pPr marL="171450" indent="-171450">
                <a:lnSpc>
                  <a:spcPct val="150000"/>
                </a:lnSpc>
                <a:buFont typeface="Arial" panose="020B0604020202020204" pitchFamily="34" charset="0"/>
                <a:buChar char="•"/>
                <a:defRPr/>
              </a:pPr>
              <a:r>
                <a:rPr kumimoji="0" lang="en-US" sz="14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Advanced AI: </a:t>
              </a:r>
              <a:r>
                <a:rPr kumimoji="0" lang="en-US" sz="140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Google’s AI powers semantic search, personalization, and precise query matching for fast, relevant discovery.</a:t>
              </a:r>
            </a:p>
            <a:p>
              <a:pPr marL="171450" indent="-171450">
                <a:lnSpc>
                  <a:spcPct val="150000"/>
                </a:lnSpc>
                <a:buFont typeface="Arial" panose="020B0604020202020204" pitchFamily="34" charset="0"/>
                <a:buChar char="•"/>
                <a:defRPr/>
              </a:pPr>
              <a:r>
                <a:rPr kumimoji="0" lang="en-US" sz="14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Optimized Outcomes: </a:t>
              </a:r>
              <a:r>
                <a:rPr kumimoji="0" lang="en-US" sz="140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Use ranking models and business rules to customize results for engagement, revenue, or conversions.</a:t>
              </a:r>
            </a:p>
            <a:p>
              <a:pPr marL="171450" indent="-171450">
                <a:lnSpc>
                  <a:spcPct val="150000"/>
                </a:lnSpc>
                <a:buFont typeface="Arial" panose="020B0604020202020204" pitchFamily="34" charset="0"/>
                <a:buChar char="•"/>
                <a:defRPr/>
              </a:pPr>
              <a:r>
                <a:rPr kumimoji="0" lang="en-US" sz="1400" b="1"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Fully Managed: </a:t>
              </a:r>
              <a:r>
                <a:rPr kumimoji="0" lang="en-US" sz="140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Automated infrastructure handles traffic spikes and integrates seamlessly with tools like Google Analytics and </a:t>
              </a:r>
              <a:r>
                <a:rPr kumimoji="0" lang="en-US" sz="1400" i="0" u="none" strike="noStrike" kern="1200" cap="none" spc="0" normalizeH="0" baseline="0" noProof="0" dirty="0" err="1">
                  <a:ln>
                    <a:noFill/>
                  </a:ln>
                  <a:solidFill>
                    <a:prstClr val="white"/>
                  </a:solidFill>
                  <a:effectLst/>
                  <a:uLnTx/>
                  <a:uFillTx/>
                  <a:latin typeface="Aptos" panose="020B0004020202020204" pitchFamily="34" charset="0"/>
                  <a:cs typeface="Arial" panose="020B0604020202020204" pitchFamily="34" charset="0"/>
                </a:rPr>
                <a:t>BigQuery</a:t>
              </a:r>
              <a:r>
                <a:rPr kumimoji="0" lang="en-US" sz="140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rPr>
                <a:t>.</a:t>
              </a:r>
              <a:endParaRPr kumimoji="0" lang="en-IN" sz="1400" i="0" u="none" strike="noStrike" kern="1200" cap="none" spc="0" normalizeH="0" baseline="0" noProof="0" dirty="0">
                <a:ln>
                  <a:noFill/>
                </a:ln>
                <a:solidFill>
                  <a:prstClr val="white"/>
                </a:solidFill>
                <a:effectLst/>
                <a:uLnTx/>
                <a:uFillTx/>
                <a:latin typeface="Aptos" panose="020B0004020202020204" pitchFamily="34" charset="0"/>
                <a:cs typeface="Arial" panose="020B0604020202020204" pitchFamily="34" charset="0"/>
              </a:endParaRPr>
            </a:p>
          </p:txBody>
        </p:sp>
      </p:grpSp>
      <p:pic>
        <p:nvPicPr>
          <p:cNvPr id="12" name="Picture 11">
            <a:extLst>
              <a:ext uri="{FF2B5EF4-FFF2-40B4-BE49-F238E27FC236}">
                <a16:creationId xmlns:a16="http://schemas.microsoft.com/office/drawing/2014/main" id="{097DBE3F-AED5-6A4B-6E80-E38921F00388}"/>
              </a:ext>
            </a:extLst>
          </p:cNvPr>
          <p:cNvPicPr>
            <a:picLocks noChangeAspect="1"/>
          </p:cNvPicPr>
          <p:nvPr/>
        </p:nvPicPr>
        <p:blipFill>
          <a:blip r:embed="rId2"/>
          <a:stretch>
            <a:fillRect/>
          </a:stretch>
        </p:blipFill>
        <p:spPr>
          <a:xfrm>
            <a:off x="7047272" y="3325091"/>
            <a:ext cx="4955440" cy="2752436"/>
          </a:xfrm>
          <a:prstGeom prst="rect">
            <a:avLst/>
          </a:prstGeom>
        </p:spPr>
      </p:pic>
      <p:sp>
        <p:nvSpPr>
          <p:cNvPr id="14" name="TextBox 13">
            <a:extLst>
              <a:ext uri="{FF2B5EF4-FFF2-40B4-BE49-F238E27FC236}">
                <a16:creationId xmlns:a16="http://schemas.microsoft.com/office/drawing/2014/main" id="{2FCA45FB-DDCE-2849-C7B6-3876605A2C1B}"/>
              </a:ext>
            </a:extLst>
          </p:cNvPr>
          <p:cNvSpPr txBox="1"/>
          <p:nvPr/>
        </p:nvSpPr>
        <p:spPr>
          <a:xfrm>
            <a:off x="8636000" y="6195545"/>
            <a:ext cx="3472873" cy="238835"/>
          </a:xfrm>
          <a:prstGeom prst="rect">
            <a:avLst/>
          </a:prstGeom>
          <a:noFill/>
        </p:spPr>
        <p:txBody>
          <a:bodyPr wrap="square">
            <a:spAutoFit/>
          </a:bodyPr>
          <a:lstStyle/>
          <a:p>
            <a:r>
              <a:rPr lang="en-IN" sz="900" dirty="0">
                <a:solidFill>
                  <a:schemeClr val="bg1"/>
                </a:solidFill>
              </a:rPr>
              <a:t>https://www.valtech.com/en-in/blog/google-cloud-retail-search/</a:t>
            </a:r>
          </a:p>
        </p:txBody>
      </p:sp>
    </p:spTree>
    <p:extLst>
      <p:ext uri="{BB962C8B-B14F-4D97-AF65-F5344CB8AC3E}">
        <p14:creationId xmlns:p14="http://schemas.microsoft.com/office/powerpoint/2010/main" val="3514206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1CC53-3BCA-E4C8-3C73-E64A68E40BF5}"/>
            </a:ext>
          </a:extLst>
        </p:cNvPr>
        <p:cNvGrpSpPr/>
        <p:nvPr/>
      </p:nvGrpSpPr>
      <p:grpSpPr>
        <a:xfrm>
          <a:off x="0" y="0"/>
          <a:ext cx="0" cy="0"/>
          <a:chOff x="0" y="0"/>
          <a:chExt cx="0" cy="0"/>
        </a:xfrm>
      </p:grpSpPr>
      <p:sp>
        <p:nvSpPr>
          <p:cNvPr id="6" name="Text Placeholder 2">
            <a:extLst>
              <a:ext uri="{FF2B5EF4-FFF2-40B4-BE49-F238E27FC236}">
                <a16:creationId xmlns:a16="http://schemas.microsoft.com/office/drawing/2014/main" id="{ED588385-A491-CEAA-B69E-1DAEFBA1B221}"/>
              </a:ext>
            </a:extLst>
          </p:cNvPr>
          <p:cNvSpPr txBox="1">
            <a:spLocks/>
          </p:cNvSpPr>
          <p:nvPr/>
        </p:nvSpPr>
        <p:spPr>
          <a:xfrm>
            <a:off x="267203" y="690353"/>
            <a:ext cx="10152484" cy="424697"/>
          </a:xfrm>
          <a:prstGeom prst="rect">
            <a:avLst/>
          </a:prstGeom>
        </p:spPr>
        <p:txBody>
          <a:bodyPr vert="horz" lIns="91440" tIns="45720" rIns="91440" bIns="45720" rtlCol="0" anchor="t">
            <a:noAutofit/>
          </a:bodyPr>
          <a:lstStyle>
            <a:lvl1pPr marL="0" indent="0" algn="l" defTabSz="456241" rtl="0" eaLnBrk="1" latinLnBrk="0" hangingPunct="1">
              <a:spcBef>
                <a:spcPts val="0"/>
              </a:spcBef>
              <a:buClr>
                <a:srgbClr val="00E1BE"/>
              </a:buClr>
              <a:buFont typeface="Arial" panose="020B0604020202020204" pitchFamily="34" charset="0"/>
              <a:buNone/>
              <a:defRPr sz="2393" b="1" kern="1200">
                <a:solidFill>
                  <a:schemeClr val="accent5"/>
                </a:solidFill>
                <a:latin typeface="+mn-lt"/>
                <a:ea typeface="+mn-ea"/>
                <a:cs typeface="+mn-cs"/>
              </a:defRPr>
            </a:lvl1pPr>
            <a:lvl2pPr marL="456241" indent="0" algn="l" defTabSz="456241" rtl="0" eaLnBrk="1" latinLnBrk="0" hangingPunct="1">
              <a:spcBef>
                <a:spcPts val="800"/>
              </a:spcBef>
              <a:buClr>
                <a:srgbClr val="00E1BE"/>
              </a:buClr>
              <a:buFont typeface="Arial" panose="020B0604020202020204" pitchFamily="34" charset="0"/>
              <a:buNone/>
              <a:defRPr sz="3193" kern="1200">
                <a:solidFill>
                  <a:schemeClr val="tx1"/>
                </a:solidFill>
                <a:latin typeface="+mn-lt"/>
                <a:ea typeface="+mn-ea"/>
                <a:cs typeface="+mn-cs"/>
              </a:defRPr>
            </a:lvl2pPr>
            <a:lvl3pPr marL="912482" indent="0" algn="l" defTabSz="456241" rtl="0" eaLnBrk="1" latinLnBrk="0" hangingPunct="1">
              <a:spcBef>
                <a:spcPts val="600"/>
              </a:spcBef>
              <a:buClr>
                <a:srgbClr val="00E1BE"/>
              </a:buClr>
              <a:buFont typeface="Arial" panose="020B0604020202020204" pitchFamily="34" charset="0"/>
              <a:buNone/>
              <a:defRPr sz="3193" kern="1200">
                <a:solidFill>
                  <a:schemeClr val="tx1"/>
                </a:solidFill>
                <a:latin typeface="+mn-lt"/>
                <a:ea typeface="+mn-ea"/>
                <a:cs typeface="+mn-cs"/>
              </a:defRPr>
            </a:lvl3pPr>
            <a:lvl4pPr marL="1368723" indent="0" algn="l" defTabSz="456241" rtl="0" eaLnBrk="1" latinLnBrk="0" hangingPunct="1">
              <a:spcBef>
                <a:spcPts val="400"/>
              </a:spcBef>
              <a:buClr>
                <a:srgbClr val="00E1BE"/>
              </a:buClr>
              <a:buFont typeface="Arial" panose="020B0604020202020204" pitchFamily="34" charset="0"/>
              <a:buNone/>
              <a:defRPr sz="3193" kern="1200">
                <a:solidFill>
                  <a:schemeClr val="tx1"/>
                </a:solidFill>
                <a:latin typeface="+mn-lt"/>
                <a:ea typeface="+mn-ea"/>
                <a:cs typeface="+mn-cs"/>
              </a:defRPr>
            </a:lvl4pPr>
            <a:lvl5pPr marL="1824963" indent="0" algn="l" defTabSz="456241" rtl="0" eaLnBrk="1" latinLnBrk="0" hangingPunct="1">
              <a:spcBef>
                <a:spcPts val="400"/>
              </a:spcBef>
              <a:buClr>
                <a:srgbClr val="00E1BE"/>
              </a:buClr>
              <a:buFont typeface="Arial" panose="020B0604020202020204" pitchFamily="34" charset="0"/>
              <a:buNone/>
              <a:defRPr sz="3193" kern="1200">
                <a:solidFill>
                  <a:schemeClr val="tx1"/>
                </a:solidFill>
                <a:latin typeface="+mn-lt"/>
                <a:ea typeface="+mn-ea"/>
                <a:cs typeface="+mn-cs"/>
              </a:defRPr>
            </a:lvl5pPr>
            <a:lvl6pPr marL="2509325" indent="-228120" algn="l" defTabSz="456241" rtl="0" eaLnBrk="1" latinLnBrk="0" hangingPunct="1">
              <a:spcBef>
                <a:spcPct val="20000"/>
              </a:spcBef>
              <a:buFont typeface="Arial"/>
              <a:buChar char="•"/>
              <a:defRPr sz="1993" kern="1200">
                <a:solidFill>
                  <a:schemeClr val="tx1"/>
                </a:solidFill>
                <a:latin typeface="+mn-lt"/>
                <a:ea typeface="+mn-ea"/>
                <a:cs typeface="+mn-cs"/>
              </a:defRPr>
            </a:lvl6pPr>
            <a:lvl7pPr marL="2965565" indent="-228120" algn="l" defTabSz="456241" rtl="0" eaLnBrk="1" latinLnBrk="0" hangingPunct="1">
              <a:spcBef>
                <a:spcPct val="20000"/>
              </a:spcBef>
              <a:buFont typeface="Arial"/>
              <a:buChar char="•"/>
              <a:defRPr sz="1993" kern="1200">
                <a:solidFill>
                  <a:schemeClr val="tx1"/>
                </a:solidFill>
                <a:latin typeface="+mn-lt"/>
                <a:ea typeface="+mn-ea"/>
                <a:cs typeface="+mn-cs"/>
              </a:defRPr>
            </a:lvl7pPr>
            <a:lvl8pPr marL="3421806" indent="-228120" algn="l" defTabSz="456241" rtl="0" eaLnBrk="1" latinLnBrk="0" hangingPunct="1">
              <a:spcBef>
                <a:spcPct val="20000"/>
              </a:spcBef>
              <a:buFont typeface="Arial"/>
              <a:buChar char="•"/>
              <a:defRPr sz="1993" kern="1200">
                <a:solidFill>
                  <a:schemeClr val="tx1"/>
                </a:solidFill>
                <a:latin typeface="+mn-lt"/>
                <a:ea typeface="+mn-ea"/>
                <a:cs typeface="+mn-cs"/>
              </a:defRPr>
            </a:lvl8pPr>
            <a:lvl9pPr marL="3878046" indent="-228120" algn="l" defTabSz="456241" rtl="0" eaLnBrk="1" latinLnBrk="0" hangingPunct="1">
              <a:spcBef>
                <a:spcPct val="20000"/>
              </a:spcBef>
              <a:buFont typeface="Arial"/>
              <a:buChar char="•"/>
              <a:defRPr sz="1993" kern="1200">
                <a:solidFill>
                  <a:schemeClr val="tx1"/>
                </a:solidFill>
                <a:latin typeface="+mn-lt"/>
                <a:ea typeface="+mn-ea"/>
                <a:cs typeface="+mn-cs"/>
              </a:defRPr>
            </a:lvl9pPr>
          </a:lstStyle>
          <a:p>
            <a:pPr defTabSz="914103">
              <a:spcBef>
                <a:spcPct val="20000"/>
              </a:spcBef>
              <a:buClrTx/>
              <a:defRPr/>
            </a:pPr>
            <a:r>
              <a:rPr lang="en-US" sz="2800" dirty="0">
                <a:gradFill>
                  <a:gsLst>
                    <a:gs pos="0">
                      <a:srgbClr val="CA6BE8"/>
                    </a:gs>
                    <a:gs pos="100000">
                      <a:srgbClr val="FFC000"/>
                    </a:gs>
                  </a:gsLst>
                  <a:lin ang="8400000" scaled="0"/>
                </a:gradFill>
                <a:latin typeface="Aptos" panose="020B0004020202020204" pitchFamily="34" charset="0"/>
                <a:cs typeface="Arial" panose="020B0604020202020204" pitchFamily="34" charset="0"/>
              </a:rPr>
              <a:t>Vertex AI Search for Retail: Opportunity Potential</a:t>
            </a:r>
          </a:p>
        </p:txBody>
      </p:sp>
      <p:grpSp>
        <p:nvGrpSpPr>
          <p:cNvPr id="5" name="Group 4">
            <a:extLst>
              <a:ext uri="{FF2B5EF4-FFF2-40B4-BE49-F238E27FC236}">
                <a16:creationId xmlns:a16="http://schemas.microsoft.com/office/drawing/2014/main" id="{310BD899-9545-C8F2-4EEE-876DB52ADBAF}"/>
              </a:ext>
            </a:extLst>
          </p:cNvPr>
          <p:cNvGrpSpPr/>
          <p:nvPr/>
        </p:nvGrpSpPr>
        <p:grpSpPr>
          <a:xfrm>
            <a:off x="1271214" y="2056159"/>
            <a:ext cx="9051346" cy="3950934"/>
            <a:chOff x="2063694" y="2269519"/>
            <a:chExt cx="7558612" cy="3219462"/>
          </a:xfrm>
        </p:grpSpPr>
        <p:grpSp>
          <p:nvGrpSpPr>
            <p:cNvPr id="58" name="Group 57">
              <a:extLst>
                <a:ext uri="{FF2B5EF4-FFF2-40B4-BE49-F238E27FC236}">
                  <a16:creationId xmlns:a16="http://schemas.microsoft.com/office/drawing/2014/main" id="{4503E0D8-510D-7CDF-46AE-DB8AD37F54D8}"/>
                </a:ext>
              </a:extLst>
            </p:cNvPr>
            <p:cNvGrpSpPr/>
            <p:nvPr/>
          </p:nvGrpSpPr>
          <p:grpSpPr>
            <a:xfrm>
              <a:off x="2063694" y="2964430"/>
              <a:ext cx="1830254" cy="1829633"/>
              <a:chOff x="2134157" y="1735250"/>
              <a:chExt cx="1830254" cy="1829633"/>
            </a:xfrm>
          </p:grpSpPr>
          <p:sp>
            <p:nvSpPr>
              <p:cNvPr id="15" name="Freeform 9">
                <a:extLst>
                  <a:ext uri="{FF2B5EF4-FFF2-40B4-BE49-F238E27FC236}">
                    <a16:creationId xmlns:a16="http://schemas.microsoft.com/office/drawing/2014/main" id="{F8187A4A-DF73-F823-4127-20A51D8C8035}"/>
                  </a:ext>
                </a:extLst>
              </p:cNvPr>
              <p:cNvSpPr/>
              <p:nvPr/>
            </p:nvSpPr>
            <p:spPr>
              <a:xfrm>
                <a:off x="2134157" y="1735250"/>
                <a:ext cx="1830254" cy="1829633"/>
              </a:xfrm>
              <a:custGeom>
                <a:avLst/>
                <a:gdLst>
                  <a:gd name="connsiteX0" fmla="*/ 96766 w 329954"/>
                  <a:gd name="connsiteY0" fmla="*/ 329843 h 329842"/>
                  <a:gd name="connsiteX1" fmla="*/ 233718 w 329954"/>
                  <a:gd name="connsiteY1" fmla="*/ 329843 h 329842"/>
                  <a:gd name="connsiteX2" fmla="*/ 329955 w 329954"/>
                  <a:gd name="connsiteY2" fmla="*/ 233110 h 329842"/>
                  <a:gd name="connsiteX3" fmla="*/ 329955 w 329954"/>
                  <a:gd name="connsiteY3" fmla="*/ 96733 h 329842"/>
                  <a:gd name="connsiteX4" fmla="*/ 233718 w 329954"/>
                  <a:gd name="connsiteY4" fmla="*/ 0 h 329842"/>
                  <a:gd name="connsiteX5" fmla="*/ 96766 w 329954"/>
                  <a:gd name="connsiteY5" fmla="*/ 0 h 329842"/>
                  <a:gd name="connsiteX6" fmla="*/ 0 w 329954"/>
                  <a:gd name="connsiteY6" fmla="*/ 96733 h 329842"/>
                  <a:gd name="connsiteX7" fmla="*/ 0 w 329954"/>
                  <a:gd name="connsiteY7" fmla="*/ 233110 h 329842"/>
                  <a:gd name="connsiteX8" fmla="*/ 96766 w 329954"/>
                  <a:gd name="connsiteY8" fmla="*/ 329843 h 329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954" h="329842">
                    <a:moveTo>
                      <a:pt x="96766" y="329843"/>
                    </a:moveTo>
                    <a:lnTo>
                      <a:pt x="233718" y="329843"/>
                    </a:lnTo>
                    <a:lnTo>
                      <a:pt x="329955" y="233110"/>
                    </a:lnTo>
                    <a:lnTo>
                      <a:pt x="329955" y="96733"/>
                    </a:lnTo>
                    <a:lnTo>
                      <a:pt x="233718" y="0"/>
                    </a:lnTo>
                    <a:lnTo>
                      <a:pt x="96766" y="0"/>
                    </a:lnTo>
                    <a:lnTo>
                      <a:pt x="0" y="96733"/>
                    </a:lnTo>
                    <a:lnTo>
                      <a:pt x="0" y="233110"/>
                    </a:lnTo>
                    <a:lnTo>
                      <a:pt x="96766" y="329843"/>
                    </a:lnTo>
                    <a:close/>
                  </a:path>
                </a:pathLst>
              </a:custGeom>
              <a:gradFill>
                <a:gsLst>
                  <a:gs pos="100000">
                    <a:srgbClr val="F4A745"/>
                  </a:gs>
                  <a:gs pos="0">
                    <a:srgbClr val="A769CE">
                      <a:alpha val="60000"/>
                    </a:srgb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latin typeface="Calibri" panose="020F0502020204030204"/>
                </a:endParaRPr>
              </a:p>
            </p:txBody>
          </p:sp>
          <p:sp>
            <p:nvSpPr>
              <p:cNvPr id="30" name="TextBox 29">
                <a:extLst>
                  <a:ext uri="{FF2B5EF4-FFF2-40B4-BE49-F238E27FC236}">
                    <a16:creationId xmlns:a16="http://schemas.microsoft.com/office/drawing/2014/main" id="{8BB87F71-56FB-9298-957D-BDAAF46F2063}"/>
                  </a:ext>
                </a:extLst>
              </p:cNvPr>
              <p:cNvSpPr txBox="1"/>
              <p:nvPr/>
            </p:nvSpPr>
            <p:spPr>
              <a:xfrm>
                <a:off x="2201584" y="2244961"/>
                <a:ext cx="1721376" cy="70788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algn="ctr" defTabSz="914126">
                  <a:defRPr sz="1799">
                    <a:solidFill>
                      <a:prstClr val="white"/>
                    </a:solidFill>
                    <a:latin typeface="Calibri" panose="020F0502020204030204"/>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noProof="1"/>
                  <a:t>Vertex AI search for Retail</a:t>
                </a:r>
              </a:p>
            </p:txBody>
          </p:sp>
        </p:grpSp>
        <p:grpSp>
          <p:nvGrpSpPr>
            <p:cNvPr id="32" name="Group 31">
              <a:extLst>
                <a:ext uri="{FF2B5EF4-FFF2-40B4-BE49-F238E27FC236}">
                  <a16:creationId xmlns:a16="http://schemas.microsoft.com/office/drawing/2014/main" id="{530903F1-14CC-D7C1-D568-2A92B9301B05}"/>
                </a:ext>
              </a:extLst>
            </p:cNvPr>
            <p:cNvGrpSpPr/>
            <p:nvPr/>
          </p:nvGrpSpPr>
          <p:grpSpPr>
            <a:xfrm>
              <a:off x="3453988" y="4307337"/>
              <a:ext cx="6168318" cy="1181644"/>
              <a:chOff x="3706990" y="3857090"/>
              <a:chExt cx="6168318" cy="1181644"/>
            </a:xfrm>
          </p:grpSpPr>
          <p:sp>
            <p:nvSpPr>
              <p:cNvPr id="33" name="Freeform 15">
                <a:extLst>
                  <a:ext uri="{FF2B5EF4-FFF2-40B4-BE49-F238E27FC236}">
                    <a16:creationId xmlns:a16="http://schemas.microsoft.com/office/drawing/2014/main" id="{7C37B78E-421C-ADF5-9302-8AD45E7B953A}"/>
                  </a:ext>
                </a:extLst>
              </p:cNvPr>
              <p:cNvSpPr/>
              <p:nvPr/>
            </p:nvSpPr>
            <p:spPr>
              <a:xfrm>
                <a:off x="3998589" y="4038881"/>
                <a:ext cx="5876719" cy="999853"/>
              </a:xfrm>
              <a:custGeom>
                <a:avLst/>
                <a:gdLst>
                  <a:gd name="connsiteX0" fmla="*/ 807966 w 897856"/>
                  <a:gd name="connsiteY0" fmla="*/ 0 h 180250"/>
                  <a:gd name="connsiteX1" fmla="*/ 0 w 897856"/>
                  <a:gd name="connsiteY1" fmla="*/ 0 h 180250"/>
                  <a:gd name="connsiteX2" fmla="*/ 0 w 897856"/>
                  <a:gd name="connsiteY2" fmla="*/ 180251 h 180250"/>
                  <a:gd name="connsiteX3" fmla="*/ 807966 w 897856"/>
                  <a:gd name="connsiteY3" fmla="*/ 180251 h 180250"/>
                  <a:gd name="connsiteX4" fmla="*/ 897857 w 897856"/>
                  <a:gd name="connsiteY4" fmla="*/ 90389 h 180250"/>
                  <a:gd name="connsiteX5" fmla="*/ 897857 w 897856"/>
                  <a:gd name="connsiteY5" fmla="*/ 90389 h 180250"/>
                  <a:gd name="connsiteX6" fmla="*/ 807966 w 897856"/>
                  <a:gd name="connsiteY6" fmla="*/ 528 h 180250"/>
                  <a:gd name="connsiteX7" fmla="*/ 804264 w 897856"/>
                  <a:gd name="connsiteY7" fmla="*/ 167036 h 180250"/>
                  <a:gd name="connsiteX8" fmla="*/ 727063 w 897856"/>
                  <a:gd name="connsiteY8" fmla="*/ 89861 h 180250"/>
                  <a:gd name="connsiteX9" fmla="*/ 804264 w 897856"/>
                  <a:gd name="connsiteY9" fmla="*/ 12686 h 180250"/>
                  <a:gd name="connsiteX10" fmla="*/ 881465 w 897856"/>
                  <a:gd name="connsiteY10" fmla="*/ 89861 h 180250"/>
                  <a:gd name="connsiteX11" fmla="*/ 804264 w 897856"/>
                  <a:gd name="connsiteY11" fmla="*/ 167036 h 180250"/>
                  <a:gd name="connsiteX0" fmla="*/ 808653 w 898544"/>
                  <a:gd name="connsiteY0" fmla="*/ 0 h 180251"/>
                  <a:gd name="connsiteX1" fmla="*/ 687 w 898544"/>
                  <a:gd name="connsiteY1" fmla="*/ 0 h 180251"/>
                  <a:gd name="connsiteX2" fmla="*/ 0 w 898544"/>
                  <a:gd name="connsiteY2" fmla="*/ 80655 h 180251"/>
                  <a:gd name="connsiteX3" fmla="*/ 687 w 898544"/>
                  <a:gd name="connsiteY3" fmla="*/ 180251 h 180251"/>
                  <a:gd name="connsiteX4" fmla="*/ 808653 w 898544"/>
                  <a:gd name="connsiteY4" fmla="*/ 180251 h 180251"/>
                  <a:gd name="connsiteX5" fmla="*/ 898544 w 898544"/>
                  <a:gd name="connsiteY5" fmla="*/ 90389 h 180251"/>
                  <a:gd name="connsiteX6" fmla="*/ 898544 w 898544"/>
                  <a:gd name="connsiteY6" fmla="*/ 90389 h 180251"/>
                  <a:gd name="connsiteX7" fmla="*/ 808653 w 898544"/>
                  <a:gd name="connsiteY7" fmla="*/ 528 h 180251"/>
                  <a:gd name="connsiteX8" fmla="*/ 808653 w 898544"/>
                  <a:gd name="connsiteY8" fmla="*/ 0 h 180251"/>
                  <a:gd name="connsiteX9" fmla="*/ 804951 w 898544"/>
                  <a:gd name="connsiteY9" fmla="*/ 167036 h 180251"/>
                  <a:gd name="connsiteX10" fmla="*/ 727750 w 898544"/>
                  <a:gd name="connsiteY10" fmla="*/ 89861 h 180251"/>
                  <a:gd name="connsiteX11" fmla="*/ 804951 w 898544"/>
                  <a:gd name="connsiteY11" fmla="*/ 12686 h 180251"/>
                  <a:gd name="connsiteX12" fmla="*/ 882152 w 898544"/>
                  <a:gd name="connsiteY12" fmla="*/ 89861 h 180251"/>
                  <a:gd name="connsiteX13" fmla="*/ 804951 w 898544"/>
                  <a:gd name="connsiteY13" fmla="*/ 167036 h 180251"/>
                  <a:gd name="connsiteX0" fmla="*/ 819815 w 909706"/>
                  <a:gd name="connsiteY0" fmla="*/ 0 h 180251"/>
                  <a:gd name="connsiteX1" fmla="*/ 11849 w 909706"/>
                  <a:gd name="connsiteY1" fmla="*/ 0 h 180251"/>
                  <a:gd name="connsiteX2" fmla="*/ 0 w 909706"/>
                  <a:gd name="connsiteY2" fmla="*/ 82372 h 180251"/>
                  <a:gd name="connsiteX3" fmla="*/ 11849 w 909706"/>
                  <a:gd name="connsiteY3" fmla="*/ 180251 h 180251"/>
                  <a:gd name="connsiteX4" fmla="*/ 819815 w 909706"/>
                  <a:gd name="connsiteY4" fmla="*/ 180251 h 180251"/>
                  <a:gd name="connsiteX5" fmla="*/ 909706 w 909706"/>
                  <a:gd name="connsiteY5" fmla="*/ 90389 h 180251"/>
                  <a:gd name="connsiteX6" fmla="*/ 909706 w 909706"/>
                  <a:gd name="connsiteY6" fmla="*/ 90389 h 180251"/>
                  <a:gd name="connsiteX7" fmla="*/ 819815 w 909706"/>
                  <a:gd name="connsiteY7" fmla="*/ 528 h 180251"/>
                  <a:gd name="connsiteX8" fmla="*/ 819815 w 909706"/>
                  <a:gd name="connsiteY8" fmla="*/ 0 h 180251"/>
                  <a:gd name="connsiteX9" fmla="*/ 816113 w 909706"/>
                  <a:gd name="connsiteY9" fmla="*/ 167036 h 180251"/>
                  <a:gd name="connsiteX10" fmla="*/ 738912 w 909706"/>
                  <a:gd name="connsiteY10" fmla="*/ 89861 h 180251"/>
                  <a:gd name="connsiteX11" fmla="*/ 816113 w 909706"/>
                  <a:gd name="connsiteY11" fmla="*/ 12686 h 180251"/>
                  <a:gd name="connsiteX12" fmla="*/ 893314 w 909706"/>
                  <a:gd name="connsiteY12" fmla="*/ 89861 h 180251"/>
                  <a:gd name="connsiteX13" fmla="*/ 816113 w 909706"/>
                  <a:gd name="connsiteY13" fmla="*/ 167036 h 180251"/>
                  <a:gd name="connsiteX0" fmla="*/ 969550 w 1059441"/>
                  <a:gd name="connsiteY0" fmla="*/ 0 h 180251"/>
                  <a:gd name="connsiteX1" fmla="*/ 161584 w 1059441"/>
                  <a:gd name="connsiteY1" fmla="*/ 0 h 180251"/>
                  <a:gd name="connsiteX2" fmla="*/ 0 w 1059441"/>
                  <a:gd name="connsiteY2" fmla="*/ 67261 h 180251"/>
                  <a:gd name="connsiteX3" fmla="*/ 161584 w 1059441"/>
                  <a:gd name="connsiteY3" fmla="*/ 180251 h 180251"/>
                  <a:gd name="connsiteX4" fmla="*/ 969550 w 1059441"/>
                  <a:gd name="connsiteY4" fmla="*/ 180251 h 180251"/>
                  <a:gd name="connsiteX5" fmla="*/ 1059441 w 1059441"/>
                  <a:gd name="connsiteY5" fmla="*/ 90389 h 180251"/>
                  <a:gd name="connsiteX6" fmla="*/ 1059441 w 1059441"/>
                  <a:gd name="connsiteY6" fmla="*/ 90389 h 180251"/>
                  <a:gd name="connsiteX7" fmla="*/ 969550 w 1059441"/>
                  <a:gd name="connsiteY7" fmla="*/ 528 h 180251"/>
                  <a:gd name="connsiteX8" fmla="*/ 969550 w 1059441"/>
                  <a:gd name="connsiteY8" fmla="*/ 0 h 180251"/>
                  <a:gd name="connsiteX9" fmla="*/ 965848 w 1059441"/>
                  <a:gd name="connsiteY9" fmla="*/ 167036 h 180251"/>
                  <a:gd name="connsiteX10" fmla="*/ 888647 w 1059441"/>
                  <a:gd name="connsiteY10" fmla="*/ 89861 h 180251"/>
                  <a:gd name="connsiteX11" fmla="*/ 965848 w 1059441"/>
                  <a:gd name="connsiteY11" fmla="*/ 12686 h 180251"/>
                  <a:gd name="connsiteX12" fmla="*/ 1043049 w 1059441"/>
                  <a:gd name="connsiteY12" fmla="*/ 89861 h 180251"/>
                  <a:gd name="connsiteX13" fmla="*/ 965848 w 1059441"/>
                  <a:gd name="connsiteY13" fmla="*/ 167036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9441" h="180251">
                    <a:moveTo>
                      <a:pt x="969550" y="0"/>
                    </a:moveTo>
                    <a:lnTo>
                      <a:pt x="161584" y="0"/>
                    </a:lnTo>
                    <a:lnTo>
                      <a:pt x="0" y="67261"/>
                    </a:lnTo>
                    <a:lnTo>
                      <a:pt x="161584" y="180251"/>
                    </a:lnTo>
                    <a:lnTo>
                      <a:pt x="969550" y="180251"/>
                    </a:lnTo>
                    <a:cubicBezTo>
                      <a:pt x="1019254" y="180251"/>
                      <a:pt x="1059441" y="140077"/>
                      <a:pt x="1059441" y="90389"/>
                    </a:cubicBezTo>
                    <a:lnTo>
                      <a:pt x="1059441" y="90389"/>
                    </a:lnTo>
                    <a:cubicBezTo>
                      <a:pt x="1059441" y="40702"/>
                      <a:pt x="1019254" y="528"/>
                      <a:pt x="969550" y="528"/>
                    </a:cubicBezTo>
                    <a:lnTo>
                      <a:pt x="969550" y="0"/>
                    </a:lnTo>
                    <a:close/>
                    <a:moveTo>
                      <a:pt x="965848" y="167036"/>
                    </a:moveTo>
                    <a:cubicBezTo>
                      <a:pt x="923546" y="167036"/>
                      <a:pt x="888647" y="132677"/>
                      <a:pt x="888647" y="89861"/>
                    </a:cubicBezTo>
                    <a:cubicBezTo>
                      <a:pt x="888647" y="47045"/>
                      <a:pt x="923017" y="12686"/>
                      <a:pt x="965848" y="12686"/>
                    </a:cubicBezTo>
                    <a:cubicBezTo>
                      <a:pt x="1008679" y="12686"/>
                      <a:pt x="1043049" y="47045"/>
                      <a:pt x="1043049" y="89861"/>
                    </a:cubicBezTo>
                    <a:cubicBezTo>
                      <a:pt x="1043049" y="132677"/>
                      <a:pt x="1008679" y="167036"/>
                      <a:pt x="965848" y="167036"/>
                    </a:cubicBezTo>
                    <a:close/>
                  </a:path>
                </a:pathLst>
              </a:custGeom>
              <a:solidFill>
                <a:srgbClr val="EFCAFE"/>
              </a:solidFill>
              <a:ln w="0" cap="flat">
                <a:noFill/>
                <a:prstDash val="solid"/>
                <a:miter/>
              </a:ln>
            </p:spPr>
            <p:txBody>
              <a:bodyPr rtlCol="0" anchor="ctr"/>
              <a:lstStyle/>
              <a:p>
                <a:endParaRPr lang="en-US"/>
              </a:p>
            </p:txBody>
          </p:sp>
          <p:sp>
            <p:nvSpPr>
              <p:cNvPr id="34" name="Freeform 10">
                <a:extLst>
                  <a:ext uri="{FF2B5EF4-FFF2-40B4-BE49-F238E27FC236}">
                    <a16:creationId xmlns:a16="http://schemas.microsoft.com/office/drawing/2014/main" id="{E609BC92-2772-273A-05DE-A2B5565A010D}"/>
                  </a:ext>
                </a:extLst>
              </p:cNvPr>
              <p:cNvSpPr/>
              <p:nvPr/>
            </p:nvSpPr>
            <p:spPr>
              <a:xfrm>
                <a:off x="3706990" y="3857090"/>
                <a:ext cx="1187906" cy="1181638"/>
              </a:xfrm>
              <a:custGeom>
                <a:avLst/>
                <a:gdLst>
                  <a:gd name="connsiteX0" fmla="*/ 214153 w 214153"/>
                  <a:gd name="connsiteY0" fmla="*/ 213023 h 213023"/>
                  <a:gd name="connsiteX1" fmla="*/ 0 w 214153"/>
                  <a:gd name="connsiteY1" fmla="*/ 96204 h 213023"/>
                  <a:gd name="connsiteX2" fmla="*/ 96766 w 214153"/>
                  <a:gd name="connsiteY2" fmla="*/ 0 h 213023"/>
                  <a:gd name="connsiteX3" fmla="*/ 214153 w 214153"/>
                  <a:gd name="connsiteY3" fmla="*/ 32773 h 213023"/>
                  <a:gd name="connsiteX4" fmla="*/ 214153 w 214153"/>
                  <a:gd name="connsiteY4" fmla="*/ 213023 h 21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3" h="213023">
                    <a:moveTo>
                      <a:pt x="214153" y="213023"/>
                    </a:moveTo>
                    <a:lnTo>
                      <a:pt x="0" y="96204"/>
                    </a:lnTo>
                    <a:lnTo>
                      <a:pt x="96766" y="0"/>
                    </a:lnTo>
                    <a:lnTo>
                      <a:pt x="214153" y="32773"/>
                    </a:lnTo>
                    <a:lnTo>
                      <a:pt x="214153" y="213023"/>
                    </a:lnTo>
                    <a:close/>
                  </a:path>
                </a:pathLst>
              </a:custGeom>
              <a:gradFill flip="none" rotWithShape="1">
                <a:gsLst>
                  <a:gs pos="0">
                    <a:srgbClr val="600CE8">
                      <a:tint val="66000"/>
                      <a:satMod val="160000"/>
                    </a:srgbClr>
                  </a:gs>
                  <a:gs pos="50000">
                    <a:srgbClr val="600CE8">
                      <a:tint val="44500"/>
                      <a:satMod val="160000"/>
                    </a:srgbClr>
                  </a:gs>
                  <a:gs pos="100000">
                    <a:srgbClr val="600CE8">
                      <a:tint val="23500"/>
                      <a:satMod val="160000"/>
                    </a:srgbClr>
                  </a:gs>
                </a:gsLst>
                <a:lin ang="16200000" scaled="1"/>
                <a:tileRect/>
              </a:gradFill>
              <a:ln w="0" cap="flat">
                <a:noFill/>
                <a:prstDash val="solid"/>
                <a:miter/>
              </a:ln>
            </p:spPr>
            <p:txBody>
              <a:bodyPr rtlCol="0" anchor="ctr"/>
              <a:lstStyle/>
              <a:p>
                <a:endParaRPr lang="en-US"/>
              </a:p>
            </p:txBody>
          </p:sp>
          <p:sp>
            <p:nvSpPr>
              <p:cNvPr id="35" name="TextBox 34">
                <a:extLst>
                  <a:ext uri="{FF2B5EF4-FFF2-40B4-BE49-F238E27FC236}">
                    <a16:creationId xmlns:a16="http://schemas.microsoft.com/office/drawing/2014/main" id="{27384404-3743-CF44-12E0-C68445D1B920}"/>
                  </a:ext>
                </a:extLst>
              </p:cNvPr>
              <p:cNvSpPr txBox="1"/>
              <p:nvPr/>
            </p:nvSpPr>
            <p:spPr>
              <a:xfrm>
                <a:off x="4280406" y="4227827"/>
                <a:ext cx="687796" cy="369332"/>
              </a:xfrm>
              <a:prstGeom prst="rect">
                <a:avLst/>
              </a:prstGeom>
              <a:noFill/>
            </p:spPr>
            <p:txBody>
              <a:bodyPr wrap="square" lIns="0" rIns="0" rtlCol="0" anchor="b">
                <a:spAutoFit/>
              </a:bodyPr>
              <a:lstStyle/>
              <a:p>
                <a:pPr algn="ctr"/>
                <a:r>
                  <a:rPr lang="en-US" b="1" noProof="1">
                    <a:solidFill>
                      <a:schemeClr val="bg1"/>
                    </a:solidFill>
                  </a:rPr>
                  <a:t>03</a:t>
                </a:r>
              </a:p>
            </p:txBody>
          </p:sp>
          <p:sp>
            <p:nvSpPr>
              <p:cNvPr id="38" name="TextBox 37">
                <a:extLst>
                  <a:ext uri="{FF2B5EF4-FFF2-40B4-BE49-F238E27FC236}">
                    <a16:creationId xmlns:a16="http://schemas.microsoft.com/office/drawing/2014/main" id="{041399B1-601B-34EC-2BDA-15DDAE50B5C2}"/>
                  </a:ext>
                </a:extLst>
              </p:cNvPr>
              <p:cNvSpPr txBox="1"/>
              <p:nvPr/>
            </p:nvSpPr>
            <p:spPr>
              <a:xfrm>
                <a:off x="5201669" y="4343816"/>
                <a:ext cx="3691737" cy="225716"/>
              </a:xfrm>
              <a:prstGeom prst="rect">
                <a:avLst/>
              </a:prstGeom>
              <a:noFill/>
            </p:spPr>
            <p:txBody>
              <a:bodyPr wrap="square" lIns="0" rIns="0" rtlCol="0" anchor="t">
                <a:spAutoFit/>
              </a:bodyPr>
              <a:lstStyle/>
              <a:p>
                <a:endParaRPr lang="en-US" sz="1200">
                  <a:hlinkClick r:id="rId3">
                    <a:extLst>
                      <a:ext uri="{A12FA001-AC4F-418D-AE19-62706E023703}">
                        <ahyp:hlinkClr xmlns:ahyp="http://schemas.microsoft.com/office/drawing/2018/hyperlinkcolor" val="tx"/>
                      </a:ext>
                    </a:extLst>
                  </a:hlinkClick>
                </a:endParaRPr>
              </a:p>
            </p:txBody>
          </p:sp>
        </p:grpSp>
        <p:grpSp>
          <p:nvGrpSpPr>
            <p:cNvPr id="39" name="Group 38">
              <a:extLst>
                <a:ext uri="{FF2B5EF4-FFF2-40B4-BE49-F238E27FC236}">
                  <a16:creationId xmlns:a16="http://schemas.microsoft.com/office/drawing/2014/main" id="{D7676D02-9E78-083C-C89E-16E9F4617E1C}"/>
                </a:ext>
              </a:extLst>
            </p:cNvPr>
            <p:cNvGrpSpPr/>
            <p:nvPr/>
          </p:nvGrpSpPr>
          <p:grpSpPr>
            <a:xfrm>
              <a:off x="3990749" y="3380788"/>
              <a:ext cx="5631557" cy="999853"/>
              <a:chOff x="4243751" y="2930541"/>
              <a:chExt cx="5631557" cy="999853"/>
            </a:xfrm>
          </p:grpSpPr>
          <p:sp>
            <p:nvSpPr>
              <p:cNvPr id="40" name="Freeform 14">
                <a:extLst>
                  <a:ext uri="{FF2B5EF4-FFF2-40B4-BE49-F238E27FC236}">
                    <a16:creationId xmlns:a16="http://schemas.microsoft.com/office/drawing/2014/main" id="{F718427D-4FC9-2C66-E7F7-A72D235BCA66}"/>
                  </a:ext>
                </a:extLst>
              </p:cNvPr>
              <p:cNvSpPr/>
              <p:nvPr/>
            </p:nvSpPr>
            <p:spPr>
              <a:xfrm>
                <a:off x="4298315" y="2930541"/>
                <a:ext cx="5576993" cy="999853"/>
              </a:xfrm>
              <a:custGeom>
                <a:avLst/>
                <a:gdLst>
                  <a:gd name="connsiteX0" fmla="*/ 807966 w 897856"/>
                  <a:gd name="connsiteY0" fmla="*/ 0 h 180250"/>
                  <a:gd name="connsiteX1" fmla="*/ 0 w 897856"/>
                  <a:gd name="connsiteY1" fmla="*/ 0 h 180250"/>
                  <a:gd name="connsiteX2" fmla="*/ 0 w 897856"/>
                  <a:gd name="connsiteY2" fmla="*/ 180251 h 180250"/>
                  <a:gd name="connsiteX3" fmla="*/ 807966 w 897856"/>
                  <a:gd name="connsiteY3" fmla="*/ 180251 h 180250"/>
                  <a:gd name="connsiteX4" fmla="*/ 897857 w 897856"/>
                  <a:gd name="connsiteY4" fmla="*/ 90390 h 180250"/>
                  <a:gd name="connsiteX5" fmla="*/ 807966 w 897856"/>
                  <a:gd name="connsiteY5" fmla="*/ 529 h 180250"/>
                  <a:gd name="connsiteX6" fmla="*/ 804264 w 897856"/>
                  <a:gd name="connsiteY6" fmla="*/ 167036 h 180250"/>
                  <a:gd name="connsiteX7" fmla="*/ 727063 w 897856"/>
                  <a:gd name="connsiteY7" fmla="*/ 89861 h 180250"/>
                  <a:gd name="connsiteX8" fmla="*/ 804264 w 897856"/>
                  <a:gd name="connsiteY8" fmla="*/ 12686 h 180250"/>
                  <a:gd name="connsiteX9" fmla="*/ 881465 w 897856"/>
                  <a:gd name="connsiteY9" fmla="*/ 89861 h 180250"/>
                  <a:gd name="connsiteX10" fmla="*/ 804264 w 897856"/>
                  <a:gd name="connsiteY10" fmla="*/ 167036 h 180250"/>
                  <a:gd name="connsiteX0" fmla="*/ 807966 w 897857"/>
                  <a:gd name="connsiteY0" fmla="*/ 0 h 180251"/>
                  <a:gd name="connsiteX1" fmla="*/ 0 w 897857"/>
                  <a:gd name="connsiteY1" fmla="*/ 0 h 180251"/>
                  <a:gd name="connsiteX2" fmla="*/ 172 w 897857"/>
                  <a:gd name="connsiteY2" fmla="*/ 94154 h 180251"/>
                  <a:gd name="connsiteX3" fmla="*/ 0 w 897857"/>
                  <a:gd name="connsiteY3" fmla="*/ 180251 h 180251"/>
                  <a:gd name="connsiteX4" fmla="*/ 807966 w 897857"/>
                  <a:gd name="connsiteY4" fmla="*/ 180251 h 180251"/>
                  <a:gd name="connsiteX5" fmla="*/ 897857 w 897857"/>
                  <a:gd name="connsiteY5" fmla="*/ 90390 h 180251"/>
                  <a:gd name="connsiteX6" fmla="*/ 807966 w 897857"/>
                  <a:gd name="connsiteY6" fmla="*/ 529 h 180251"/>
                  <a:gd name="connsiteX7" fmla="*/ 807966 w 897857"/>
                  <a:gd name="connsiteY7" fmla="*/ 0 h 180251"/>
                  <a:gd name="connsiteX8" fmla="*/ 804264 w 897857"/>
                  <a:gd name="connsiteY8" fmla="*/ 167036 h 180251"/>
                  <a:gd name="connsiteX9" fmla="*/ 727063 w 897857"/>
                  <a:gd name="connsiteY9" fmla="*/ 89861 h 180251"/>
                  <a:gd name="connsiteX10" fmla="*/ 804264 w 897857"/>
                  <a:gd name="connsiteY10" fmla="*/ 12686 h 180251"/>
                  <a:gd name="connsiteX11" fmla="*/ 881465 w 897857"/>
                  <a:gd name="connsiteY11" fmla="*/ 89861 h 180251"/>
                  <a:gd name="connsiteX12" fmla="*/ 804264 w 897857"/>
                  <a:gd name="connsiteY12" fmla="*/ 167036 h 180251"/>
                  <a:gd name="connsiteX0" fmla="*/ 819814 w 909705"/>
                  <a:gd name="connsiteY0" fmla="*/ 0 h 180251"/>
                  <a:gd name="connsiteX1" fmla="*/ 11848 w 909705"/>
                  <a:gd name="connsiteY1" fmla="*/ 0 h 180251"/>
                  <a:gd name="connsiteX2" fmla="*/ 0 w 909705"/>
                  <a:gd name="connsiteY2" fmla="*/ 93295 h 180251"/>
                  <a:gd name="connsiteX3" fmla="*/ 11848 w 909705"/>
                  <a:gd name="connsiteY3" fmla="*/ 180251 h 180251"/>
                  <a:gd name="connsiteX4" fmla="*/ 819814 w 909705"/>
                  <a:gd name="connsiteY4" fmla="*/ 180251 h 180251"/>
                  <a:gd name="connsiteX5" fmla="*/ 909705 w 909705"/>
                  <a:gd name="connsiteY5" fmla="*/ 90390 h 180251"/>
                  <a:gd name="connsiteX6" fmla="*/ 819814 w 909705"/>
                  <a:gd name="connsiteY6" fmla="*/ 529 h 180251"/>
                  <a:gd name="connsiteX7" fmla="*/ 819814 w 909705"/>
                  <a:gd name="connsiteY7" fmla="*/ 0 h 180251"/>
                  <a:gd name="connsiteX8" fmla="*/ 816112 w 909705"/>
                  <a:gd name="connsiteY8" fmla="*/ 167036 h 180251"/>
                  <a:gd name="connsiteX9" fmla="*/ 738911 w 909705"/>
                  <a:gd name="connsiteY9" fmla="*/ 89861 h 180251"/>
                  <a:gd name="connsiteX10" fmla="*/ 816112 w 909705"/>
                  <a:gd name="connsiteY10" fmla="*/ 12686 h 180251"/>
                  <a:gd name="connsiteX11" fmla="*/ 893313 w 909705"/>
                  <a:gd name="connsiteY11" fmla="*/ 89861 h 180251"/>
                  <a:gd name="connsiteX12" fmla="*/ 816112 w 909705"/>
                  <a:gd name="connsiteY12" fmla="*/ 167036 h 180251"/>
                  <a:gd name="connsiteX0" fmla="*/ 835841 w 925732"/>
                  <a:gd name="connsiteY0" fmla="*/ 0 h 180251"/>
                  <a:gd name="connsiteX1" fmla="*/ 27875 w 925732"/>
                  <a:gd name="connsiteY1" fmla="*/ 0 h 180251"/>
                  <a:gd name="connsiteX2" fmla="*/ 0 w 925732"/>
                  <a:gd name="connsiteY2" fmla="*/ 92150 h 180251"/>
                  <a:gd name="connsiteX3" fmla="*/ 27875 w 925732"/>
                  <a:gd name="connsiteY3" fmla="*/ 180251 h 180251"/>
                  <a:gd name="connsiteX4" fmla="*/ 835841 w 925732"/>
                  <a:gd name="connsiteY4" fmla="*/ 180251 h 180251"/>
                  <a:gd name="connsiteX5" fmla="*/ 925732 w 925732"/>
                  <a:gd name="connsiteY5" fmla="*/ 90390 h 180251"/>
                  <a:gd name="connsiteX6" fmla="*/ 835841 w 925732"/>
                  <a:gd name="connsiteY6" fmla="*/ 529 h 180251"/>
                  <a:gd name="connsiteX7" fmla="*/ 835841 w 925732"/>
                  <a:gd name="connsiteY7" fmla="*/ 0 h 180251"/>
                  <a:gd name="connsiteX8" fmla="*/ 832139 w 925732"/>
                  <a:gd name="connsiteY8" fmla="*/ 167036 h 180251"/>
                  <a:gd name="connsiteX9" fmla="*/ 754938 w 925732"/>
                  <a:gd name="connsiteY9" fmla="*/ 89861 h 180251"/>
                  <a:gd name="connsiteX10" fmla="*/ 832139 w 925732"/>
                  <a:gd name="connsiteY10" fmla="*/ 12686 h 180251"/>
                  <a:gd name="connsiteX11" fmla="*/ 909340 w 925732"/>
                  <a:gd name="connsiteY11" fmla="*/ 89861 h 180251"/>
                  <a:gd name="connsiteX12" fmla="*/ 832139 w 925732"/>
                  <a:gd name="connsiteY12" fmla="*/ 167036 h 180251"/>
                  <a:gd name="connsiteX0" fmla="*/ 835841 w 925732"/>
                  <a:gd name="connsiteY0" fmla="*/ 0 h 180251"/>
                  <a:gd name="connsiteX1" fmla="*/ 27875 w 925732"/>
                  <a:gd name="connsiteY1" fmla="*/ 0 h 180251"/>
                  <a:gd name="connsiteX2" fmla="*/ 0 w 925732"/>
                  <a:gd name="connsiteY2" fmla="*/ 92150 h 180251"/>
                  <a:gd name="connsiteX3" fmla="*/ 27875 w 925732"/>
                  <a:gd name="connsiteY3" fmla="*/ 180251 h 180251"/>
                  <a:gd name="connsiteX4" fmla="*/ 835841 w 925732"/>
                  <a:gd name="connsiteY4" fmla="*/ 180251 h 180251"/>
                  <a:gd name="connsiteX5" fmla="*/ 925732 w 925732"/>
                  <a:gd name="connsiteY5" fmla="*/ 90390 h 180251"/>
                  <a:gd name="connsiteX6" fmla="*/ 835841 w 925732"/>
                  <a:gd name="connsiteY6" fmla="*/ 529 h 180251"/>
                  <a:gd name="connsiteX7" fmla="*/ 835841 w 925732"/>
                  <a:gd name="connsiteY7" fmla="*/ 0 h 180251"/>
                  <a:gd name="connsiteX8" fmla="*/ 832139 w 925732"/>
                  <a:gd name="connsiteY8" fmla="*/ 167036 h 180251"/>
                  <a:gd name="connsiteX9" fmla="*/ 754938 w 925732"/>
                  <a:gd name="connsiteY9" fmla="*/ 89861 h 180251"/>
                  <a:gd name="connsiteX10" fmla="*/ 832139 w 925732"/>
                  <a:gd name="connsiteY10" fmla="*/ 12686 h 180251"/>
                  <a:gd name="connsiteX11" fmla="*/ 909340 w 925732"/>
                  <a:gd name="connsiteY11" fmla="*/ 89861 h 180251"/>
                  <a:gd name="connsiteX12" fmla="*/ 832139 w 925732"/>
                  <a:gd name="connsiteY12" fmla="*/ 167036 h 180251"/>
                  <a:gd name="connsiteX0" fmla="*/ 835841 w 925732"/>
                  <a:gd name="connsiteY0" fmla="*/ 0 h 180251"/>
                  <a:gd name="connsiteX1" fmla="*/ 27875 w 925732"/>
                  <a:gd name="connsiteY1" fmla="*/ 0 h 180251"/>
                  <a:gd name="connsiteX2" fmla="*/ 0 w 925732"/>
                  <a:gd name="connsiteY2" fmla="*/ 92150 h 180251"/>
                  <a:gd name="connsiteX3" fmla="*/ 27875 w 925732"/>
                  <a:gd name="connsiteY3" fmla="*/ 180251 h 180251"/>
                  <a:gd name="connsiteX4" fmla="*/ 835841 w 925732"/>
                  <a:gd name="connsiteY4" fmla="*/ 180251 h 180251"/>
                  <a:gd name="connsiteX5" fmla="*/ 925732 w 925732"/>
                  <a:gd name="connsiteY5" fmla="*/ 90390 h 180251"/>
                  <a:gd name="connsiteX6" fmla="*/ 835841 w 925732"/>
                  <a:gd name="connsiteY6" fmla="*/ 529 h 180251"/>
                  <a:gd name="connsiteX7" fmla="*/ 835841 w 925732"/>
                  <a:gd name="connsiteY7" fmla="*/ 0 h 180251"/>
                  <a:gd name="connsiteX8" fmla="*/ 832139 w 925732"/>
                  <a:gd name="connsiteY8" fmla="*/ 167036 h 180251"/>
                  <a:gd name="connsiteX9" fmla="*/ 754938 w 925732"/>
                  <a:gd name="connsiteY9" fmla="*/ 89861 h 180251"/>
                  <a:gd name="connsiteX10" fmla="*/ 832139 w 925732"/>
                  <a:gd name="connsiteY10" fmla="*/ 12686 h 180251"/>
                  <a:gd name="connsiteX11" fmla="*/ 909340 w 925732"/>
                  <a:gd name="connsiteY11" fmla="*/ 89861 h 180251"/>
                  <a:gd name="connsiteX12" fmla="*/ 832139 w 925732"/>
                  <a:gd name="connsiteY12" fmla="*/ 167036 h 180251"/>
                  <a:gd name="connsiteX0" fmla="*/ 878019 w 967910"/>
                  <a:gd name="connsiteY0" fmla="*/ 0 h 180251"/>
                  <a:gd name="connsiteX1" fmla="*/ 70053 w 967910"/>
                  <a:gd name="connsiteY1" fmla="*/ 0 h 180251"/>
                  <a:gd name="connsiteX2" fmla="*/ 42178 w 967910"/>
                  <a:gd name="connsiteY2" fmla="*/ 92150 h 180251"/>
                  <a:gd name="connsiteX3" fmla="*/ 70053 w 967910"/>
                  <a:gd name="connsiteY3" fmla="*/ 180251 h 180251"/>
                  <a:gd name="connsiteX4" fmla="*/ 878019 w 967910"/>
                  <a:gd name="connsiteY4" fmla="*/ 180251 h 180251"/>
                  <a:gd name="connsiteX5" fmla="*/ 967910 w 967910"/>
                  <a:gd name="connsiteY5" fmla="*/ 90390 h 180251"/>
                  <a:gd name="connsiteX6" fmla="*/ 878019 w 967910"/>
                  <a:gd name="connsiteY6" fmla="*/ 529 h 180251"/>
                  <a:gd name="connsiteX7" fmla="*/ 878019 w 967910"/>
                  <a:gd name="connsiteY7" fmla="*/ 0 h 180251"/>
                  <a:gd name="connsiteX8" fmla="*/ 874317 w 967910"/>
                  <a:gd name="connsiteY8" fmla="*/ 167036 h 180251"/>
                  <a:gd name="connsiteX9" fmla="*/ 797116 w 967910"/>
                  <a:gd name="connsiteY9" fmla="*/ 89861 h 180251"/>
                  <a:gd name="connsiteX10" fmla="*/ 874317 w 967910"/>
                  <a:gd name="connsiteY10" fmla="*/ 12686 h 180251"/>
                  <a:gd name="connsiteX11" fmla="*/ 951518 w 967910"/>
                  <a:gd name="connsiteY11" fmla="*/ 89861 h 180251"/>
                  <a:gd name="connsiteX12" fmla="*/ 874317 w 967910"/>
                  <a:gd name="connsiteY12" fmla="*/ 167036 h 180251"/>
                  <a:gd name="connsiteX0" fmla="*/ 878404 w 968295"/>
                  <a:gd name="connsiteY0" fmla="*/ 0 h 180251"/>
                  <a:gd name="connsiteX1" fmla="*/ 70438 w 968295"/>
                  <a:gd name="connsiteY1" fmla="*/ 0 h 180251"/>
                  <a:gd name="connsiteX2" fmla="*/ 42563 w 968295"/>
                  <a:gd name="connsiteY2" fmla="*/ 92150 h 180251"/>
                  <a:gd name="connsiteX3" fmla="*/ 70438 w 968295"/>
                  <a:gd name="connsiteY3" fmla="*/ 180251 h 180251"/>
                  <a:gd name="connsiteX4" fmla="*/ 878404 w 968295"/>
                  <a:gd name="connsiteY4" fmla="*/ 180251 h 180251"/>
                  <a:gd name="connsiteX5" fmla="*/ 968295 w 968295"/>
                  <a:gd name="connsiteY5" fmla="*/ 90390 h 180251"/>
                  <a:gd name="connsiteX6" fmla="*/ 878404 w 968295"/>
                  <a:gd name="connsiteY6" fmla="*/ 529 h 180251"/>
                  <a:gd name="connsiteX7" fmla="*/ 878404 w 968295"/>
                  <a:gd name="connsiteY7" fmla="*/ 0 h 180251"/>
                  <a:gd name="connsiteX8" fmla="*/ 874702 w 968295"/>
                  <a:gd name="connsiteY8" fmla="*/ 167036 h 180251"/>
                  <a:gd name="connsiteX9" fmla="*/ 797501 w 968295"/>
                  <a:gd name="connsiteY9" fmla="*/ 89861 h 180251"/>
                  <a:gd name="connsiteX10" fmla="*/ 874702 w 968295"/>
                  <a:gd name="connsiteY10" fmla="*/ 12686 h 180251"/>
                  <a:gd name="connsiteX11" fmla="*/ 951903 w 968295"/>
                  <a:gd name="connsiteY11" fmla="*/ 89861 h 180251"/>
                  <a:gd name="connsiteX12" fmla="*/ 874702 w 968295"/>
                  <a:gd name="connsiteY12" fmla="*/ 167036 h 180251"/>
                  <a:gd name="connsiteX0" fmla="*/ 835842 w 925733"/>
                  <a:gd name="connsiteY0" fmla="*/ 0 h 180251"/>
                  <a:gd name="connsiteX1" fmla="*/ 27876 w 925733"/>
                  <a:gd name="connsiteY1" fmla="*/ 0 h 180251"/>
                  <a:gd name="connsiteX2" fmla="*/ 1 w 925733"/>
                  <a:gd name="connsiteY2" fmla="*/ 92150 h 180251"/>
                  <a:gd name="connsiteX3" fmla="*/ 27876 w 925733"/>
                  <a:gd name="connsiteY3" fmla="*/ 180251 h 180251"/>
                  <a:gd name="connsiteX4" fmla="*/ 835842 w 925733"/>
                  <a:gd name="connsiteY4" fmla="*/ 180251 h 180251"/>
                  <a:gd name="connsiteX5" fmla="*/ 925733 w 925733"/>
                  <a:gd name="connsiteY5" fmla="*/ 90390 h 180251"/>
                  <a:gd name="connsiteX6" fmla="*/ 835842 w 925733"/>
                  <a:gd name="connsiteY6" fmla="*/ 529 h 180251"/>
                  <a:gd name="connsiteX7" fmla="*/ 835842 w 925733"/>
                  <a:gd name="connsiteY7" fmla="*/ 0 h 180251"/>
                  <a:gd name="connsiteX8" fmla="*/ 832140 w 925733"/>
                  <a:gd name="connsiteY8" fmla="*/ 167036 h 180251"/>
                  <a:gd name="connsiteX9" fmla="*/ 754939 w 925733"/>
                  <a:gd name="connsiteY9" fmla="*/ 89861 h 180251"/>
                  <a:gd name="connsiteX10" fmla="*/ 832140 w 925733"/>
                  <a:gd name="connsiteY10" fmla="*/ 12686 h 180251"/>
                  <a:gd name="connsiteX11" fmla="*/ 909341 w 925733"/>
                  <a:gd name="connsiteY11" fmla="*/ 89861 h 180251"/>
                  <a:gd name="connsiteX12" fmla="*/ 832140 w 925733"/>
                  <a:gd name="connsiteY12" fmla="*/ 167036 h 180251"/>
                  <a:gd name="connsiteX0" fmla="*/ 835842 w 925733"/>
                  <a:gd name="connsiteY0" fmla="*/ 0 h 180251"/>
                  <a:gd name="connsiteX1" fmla="*/ 27876 w 925733"/>
                  <a:gd name="connsiteY1" fmla="*/ 0 h 180251"/>
                  <a:gd name="connsiteX2" fmla="*/ 1 w 925733"/>
                  <a:gd name="connsiteY2" fmla="*/ 92150 h 180251"/>
                  <a:gd name="connsiteX3" fmla="*/ 27876 w 925733"/>
                  <a:gd name="connsiteY3" fmla="*/ 180251 h 180251"/>
                  <a:gd name="connsiteX4" fmla="*/ 835842 w 925733"/>
                  <a:gd name="connsiteY4" fmla="*/ 180251 h 180251"/>
                  <a:gd name="connsiteX5" fmla="*/ 925733 w 925733"/>
                  <a:gd name="connsiteY5" fmla="*/ 90390 h 180251"/>
                  <a:gd name="connsiteX6" fmla="*/ 835842 w 925733"/>
                  <a:gd name="connsiteY6" fmla="*/ 529 h 180251"/>
                  <a:gd name="connsiteX7" fmla="*/ 835842 w 925733"/>
                  <a:gd name="connsiteY7" fmla="*/ 0 h 180251"/>
                  <a:gd name="connsiteX8" fmla="*/ 832140 w 925733"/>
                  <a:gd name="connsiteY8" fmla="*/ 167036 h 180251"/>
                  <a:gd name="connsiteX9" fmla="*/ 754939 w 925733"/>
                  <a:gd name="connsiteY9" fmla="*/ 89861 h 180251"/>
                  <a:gd name="connsiteX10" fmla="*/ 832140 w 925733"/>
                  <a:gd name="connsiteY10" fmla="*/ 12686 h 180251"/>
                  <a:gd name="connsiteX11" fmla="*/ 909341 w 925733"/>
                  <a:gd name="connsiteY11" fmla="*/ 89861 h 180251"/>
                  <a:gd name="connsiteX12" fmla="*/ 832140 w 925733"/>
                  <a:gd name="connsiteY12" fmla="*/ 167036 h 180251"/>
                  <a:gd name="connsiteX0" fmla="*/ 835842 w 925733"/>
                  <a:gd name="connsiteY0" fmla="*/ 0 h 180251"/>
                  <a:gd name="connsiteX1" fmla="*/ 27876 w 925733"/>
                  <a:gd name="connsiteY1" fmla="*/ 0 h 180251"/>
                  <a:gd name="connsiteX2" fmla="*/ 1 w 925733"/>
                  <a:gd name="connsiteY2" fmla="*/ 92150 h 180251"/>
                  <a:gd name="connsiteX3" fmla="*/ 27876 w 925733"/>
                  <a:gd name="connsiteY3" fmla="*/ 180251 h 180251"/>
                  <a:gd name="connsiteX4" fmla="*/ 835842 w 925733"/>
                  <a:gd name="connsiteY4" fmla="*/ 180251 h 180251"/>
                  <a:gd name="connsiteX5" fmla="*/ 925733 w 925733"/>
                  <a:gd name="connsiteY5" fmla="*/ 90390 h 180251"/>
                  <a:gd name="connsiteX6" fmla="*/ 835842 w 925733"/>
                  <a:gd name="connsiteY6" fmla="*/ 529 h 180251"/>
                  <a:gd name="connsiteX7" fmla="*/ 835842 w 925733"/>
                  <a:gd name="connsiteY7" fmla="*/ 0 h 180251"/>
                  <a:gd name="connsiteX8" fmla="*/ 832140 w 925733"/>
                  <a:gd name="connsiteY8" fmla="*/ 167036 h 180251"/>
                  <a:gd name="connsiteX9" fmla="*/ 754939 w 925733"/>
                  <a:gd name="connsiteY9" fmla="*/ 89861 h 180251"/>
                  <a:gd name="connsiteX10" fmla="*/ 832140 w 925733"/>
                  <a:gd name="connsiteY10" fmla="*/ 12686 h 180251"/>
                  <a:gd name="connsiteX11" fmla="*/ 909341 w 925733"/>
                  <a:gd name="connsiteY11" fmla="*/ 89861 h 180251"/>
                  <a:gd name="connsiteX12" fmla="*/ 832140 w 925733"/>
                  <a:gd name="connsiteY12" fmla="*/ 167036 h 180251"/>
                  <a:gd name="connsiteX0" fmla="*/ 835842 w 925733"/>
                  <a:gd name="connsiteY0" fmla="*/ 0 h 180251"/>
                  <a:gd name="connsiteX1" fmla="*/ 27876 w 925733"/>
                  <a:gd name="connsiteY1" fmla="*/ 0 h 180251"/>
                  <a:gd name="connsiteX2" fmla="*/ 1 w 925733"/>
                  <a:gd name="connsiteY2" fmla="*/ 92150 h 180251"/>
                  <a:gd name="connsiteX3" fmla="*/ 27876 w 925733"/>
                  <a:gd name="connsiteY3" fmla="*/ 180251 h 180251"/>
                  <a:gd name="connsiteX4" fmla="*/ 835842 w 925733"/>
                  <a:gd name="connsiteY4" fmla="*/ 180251 h 180251"/>
                  <a:gd name="connsiteX5" fmla="*/ 925733 w 925733"/>
                  <a:gd name="connsiteY5" fmla="*/ 90390 h 180251"/>
                  <a:gd name="connsiteX6" fmla="*/ 835842 w 925733"/>
                  <a:gd name="connsiteY6" fmla="*/ 529 h 180251"/>
                  <a:gd name="connsiteX7" fmla="*/ 835842 w 925733"/>
                  <a:gd name="connsiteY7" fmla="*/ 0 h 180251"/>
                  <a:gd name="connsiteX8" fmla="*/ 832140 w 925733"/>
                  <a:gd name="connsiteY8" fmla="*/ 167036 h 180251"/>
                  <a:gd name="connsiteX9" fmla="*/ 754939 w 925733"/>
                  <a:gd name="connsiteY9" fmla="*/ 89861 h 180251"/>
                  <a:gd name="connsiteX10" fmla="*/ 832140 w 925733"/>
                  <a:gd name="connsiteY10" fmla="*/ 12686 h 180251"/>
                  <a:gd name="connsiteX11" fmla="*/ 909341 w 925733"/>
                  <a:gd name="connsiteY11" fmla="*/ 89861 h 180251"/>
                  <a:gd name="connsiteX12" fmla="*/ 832140 w 925733"/>
                  <a:gd name="connsiteY12" fmla="*/ 167036 h 180251"/>
                  <a:gd name="connsiteX0" fmla="*/ 915516 w 1005407"/>
                  <a:gd name="connsiteY0" fmla="*/ 0 h 180251"/>
                  <a:gd name="connsiteX1" fmla="*/ 107550 w 1005407"/>
                  <a:gd name="connsiteY1" fmla="*/ 0 h 180251"/>
                  <a:gd name="connsiteX2" fmla="*/ 0 w 1005407"/>
                  <a:gd name="connsiteY2" fmla="*/ 96271 h 180251"/>
                  <a:gd name="connsiteX3" fmla="*/ 107550 w 1005407"/>
                  <a:gd name="connsiteY3" fmla="*/ 180251 h 180251"/>
                  <a:gd name="connsiteX4" fmla="*/ 915516 w 1005407"/>
                  <a:gd name="connsiteY4" fmla="*/ 180251 h 180251"/>
                  <a:gd name="connsiteX5" fmla="*/ 1005407 w 1005407"/>
                  <a:gd name="connsiteY5" fmla="*/ 90390 h 180251"/>
                  <a:gd name="connsiteX6" fmla="*/ 915516 w 1005407"/>
                  <a:gd name="connsiteY6" fmla="*/ 529 h 180251"/>
                  <a:gd name="connsiteX7" fmla="*/ 915516 w 1005407"/>
                  <a:gd name="connsiteY7" fmla="*/ 0 h 180251"/>
                  <a:gd name="connsiteX8" fmla="*/ 911814 w 1005407"/>
                  <a:gd name="connsiteY8" fmla="*/ 167036 h 180251"/>
                  <a:gd name="connsiteX9" fmla="*/ 834613 w 1005407"/>
                  <a:gd name="connsiteY9" fmla="*/ 89861 h 180251"/>
                  <a:gd name="connsiteX10" fmla="*/ 911814 w 1005407"/>
                  <a:gd name="connsiteY10" fmla="*/ 12686 h 180251"/>
                  <a:gd name="connsiteX11" fmla="*/ 989015 w 1005407"/>
                  <a:gd name="connsiteY11" fmla="*/ 89861 h 180251"/>
                  <a:gd name="connsiteX12" fmla="*/ 911814 w 1005407"/>
                  <a:gd name="connsiteY12" fmla="*/ 167036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5407" h="180251">
                    <a:moveTo>
                      <a:pt x="915516" y="0"/>
                    </a:moveTo>
                    <a:lnTo>
                      <a:pt x="107550" y="0"/>
                    </a:lnTo>
                    <a:cubicBezTo>
                      <a:pt x="106777" y="51799"/>
                      <a:pt x="7641" y="49051"/>
                      <a:pt x="0" y="96271"/>
                    </a:cubicBezTo>
                    <a:cubicBezTo>
                      <a:pt x="-57" y="124970"/>
                      <a:pt x="107607" y="151552"/>
                      <a:pt x="107550" y="180251"/>
                    </a:cubicBezTo>
                    <a:lnTo>
                      <a:pt x="915516" y="180251"/>
                    </a:lnTo>
                    <a:cubicBezTo>
                      <a:pt x="965220" y="180251"/>
                      <a:pt x="1005407" y="140078"/>
                      <a:pt x="1005407" y="90390"/>
                    </a:cubicBezTo>
                    <a:cubicBezTo>
                      <a:pt x="1005407" y="40702"/>
                      <a:pt x="965220" y="529"/>
                      <a:pt x="915516" y="529"/>
                    </a:cubicBezTo>
                    <a:lnTo>
                      <a:pt x="915516" y="0"/>
                    </a:lnTo>
                    <a:close/>
                    <a:moveTo>
                      <a:pt x="911814" y="167036"/>
                    </a:moveTo>
                    <a:cubicBezTo>
                      <a:pt x="869512" y="167036"/>
                      <a:pt x="834613" y="132677"/>
                      <a:pt x="834613" y="89861"/>
                    </a:cubicBezTo>
                    <a:cubicBezTo>
                      <a:pt x="834613" y="47045"/>
                      <a:pt x="868983" y="12686"/>
                      <a:pt x="911814" y="12686"/>
                    </a:cubicBezTo>
                    <a:cubicBezTo>
                      <a:pt x="954645" y="12686"/>
                      <a:pt x="989015" y="47045"/>
                      <a:pt x="989015" y="89861"/>
                    </a:cubicBezTo>
                    <a:cubicBezTo>
                      <a:pt x="989015" y="132677"/>
                      <a:pt x="954645" y="167036"/>
                      <a:pt x="911814" y="167036"/>
                    </a:cubicBezTo>
                    <a:close/>
                  </a:path>
                </a:pathLst>
              </a:custGeom>
              <a:solidFill>
                <a:srgbClr val="EFCAFE"/>
              </a:solidFill>
              <a:ln w="0" cap="flat">
                <a:noFill/>
                <a:prstDash val="solid"/>
                <a:miter/>
              </a:ln>
            </p:spPr>
            <p:txBody>
              <a:bodyPr rtlCol="0" anchor="ctr"/>
              <a:lstStyle/>
              <a:p>
                <a:endParaRPr lang="en-US"/>
              </a:p>
            </p:txBody>
          </p:sp>
          <p:sp>
            <p:nvSpPr>
              <p:cNvPr id="41" name="Freeform 11">
                <a:extLst>
                  <a:ext uri="{FF2B5EF4-FFF2-40B4-BE49-F238E27FC236}">
                    <a16:creationId xmlns:a16="http://schemas.microsoft.com/office/drawing/2014/main" id="{EF34A49F-DCC1-C763-497F-98FA2F12C4B0}"/>
                  </a:ext>
                </a:extLst>
              </p:cNvPr>
              <p:cNvSpPr/>
              <p:nvPr/>
            </p:nvSpPr>
            <p:spPr>
              <a:xfrm>
                <a:off x="4243751" y="2930541"/>
                <a:ext cx="651146" cy="999847"/>
              </a:xfrm>
              <a:custGeom>
                <a:avLst/>
                <a:gdLst>
                  <a:gd name="connsiteX0" fmla="*/ 117387 w 117387"/>
                  <a:gd name="connsiteY0" fmla="*/ 0 h 180250"/>
                  <a:gd name="connsiteX1" fmla="*/ 117387 w 117387"/>
                  <a:gd name="connsiteY1" fmla="*/ 180251 h 180250"/>
                  <a:gd name="connsiteX2" fmla="*/ 0 w 117387"/>
                  <a:gd name="connsiteY2" fmla="*/ 158050 h 180250"/>
                  <a:gd name="connsiteX3" fmla="*/ 0 w 117387"/>
                  <a:gd name="connsiteY3" fmla="*/ 21672 h 180250"/>
                  <a:gd name="connsiteX4" fmla="*/ 117387 w 117387"/>
                  <a:gd name="connsiteY4" fmla="*/ 0 h 180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387" h="180250">
                    <a:moveTo>
                      <a:pt x="117387" y="0"/>
                    </a:moveTo>
                    <a:lnTo>
                      <a:pt x="117387" y="180251"/>
                    </a:lnTo>
                    <a:lnTo>
                      <a:pt x="0" y="158050"/>
                    </a:lnTo>
                    <a:lnTo>
                      <a:pt x="0" y="21672"/>
                    </a:lnTo>
                    <a:lnTo>
                      <a:pt x="117387" y="0"/>
                    </a:lnTo>
                    <a:close/>
                  </a:path>
                </a:pathLst>
              </a:custGeom>
              <a:gradFill flip="none" rotWithShape="1">
                <a:gsLst>
                  <a:gs pos="0">
                    <a:srgbClr val="600CE8">
                      <a:tint val="66000"/>
                      <a:satMod val="160000"/>
                    </a:srgbClr>
                  </a:gs>
                  <a:gs pos="50000">
                    <a:srgbClr val="600CE8">
                      <a:tint val="44500"/>
                      <a:satMod val="160000"/>
                    </a:srgbClr>
                  </a:gs>
                  <a:gs pos="100000">
                    <a:srgbClr val="600CE8">
                      <a:tint val="23500"/>
                      <a:satMod val="160000"/>
                    </a:srgbClr>
                  </a:gs>
                </a:gsLst>
                <a:lin ang="10800000" scaled="1"/>
                <a:tileRect/>
              </a:gradFill>
              <a:ln w="0"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DD72CAC1-2345-D1AD-B633-9A6C28358FD4}"/>
                  </a:ext>
                </a:extLst>
              </p:cNvPr>
              <p:cNvSpPr txBox="1"/>
              <p:nvPr/>
            </p:nvSpPr>
            <p:spPr>
              <a:xfrm>
                <a:off x="4280406" y="3245798"/>
                <a:ext cx="687796" cy="369332"/>
              </a:xfrm>
              <a:prstGeom prst="rect">
                <a:avLst/>
              </a:prstGeom>
              <a:noFill/>
            </p:spPr>
            <p:txBody>
              <a:bodyPr wrap="square" lIns="0" rIns="0" rtlCol="0" anchor="b">
                <a:spAutoFit/>
              </a:bodyPr>
              <a:lstStyle/>
              <a:p>
                <a:pPr algn="ctr"/>
                <a:r>
                  <a:rPr lang="en-US" b="1" noProof="1">
                    <a:solidFill>
                      <a:schemeClr val="bg1"/>
                    </a:solidFill>
                  </a:rPr>
                  <a:t>02</a:t>
                </a:r>
              </a:p>
            </p:txBody>
          </p:sp>
          <p:sp>
            <p:nvSpPr>
              <p:cNvPr id="45" name="TextBox 44">
                <a:extLst>
                  <a:ext uri="{FF2B5EF4-FFF2-40B4-BE49-F238E27FC236}">
                    <a16:creationId xmlns:a16="http://schemas.microsoft.com/office/drawing/2014/main" id="{4A95719D-5455-E836-10F1-6357E17A38F1}"/>
                  </a:ext>
                </a:extLst>
              </p:cNvPr>
              <p:cNvSpPr txBox="1"/>
              <p:nvPr/>
            </p:nvSpPr>
            <p:spPr>
              <a:xfrm>
                <a:off x="5132304" y="3123681"/>
                <a:ext cx="3761102" cy="526670"/>
              </a:xfrm>
              <a:prstGeom prst="rect">
                <a:avLst/>
              </a:prstGeom>
              <a:noFill/>
            </p:spPr>
            <p:txBody>
              <a:bodyPr wrap="square" lIns="0" rIns="0" rtlCol="0" anchor="t">
                <a:spAutoFit/>
              </a:bodyPr>
              <a:lstStyle/>
              <a:p>
                <a:r>
                  <a:rPr lang="en-IN" sz="1200" b="1" dirty="0">
                    <a:solidFill>
                      <a:srgbClr val="7030A0"/>
                    </a:solidFill>
                  </a:rPr>
                  <a:t>Recommendations AI</a:t>
                </a:r>
                <a:r>
                  <a:rPr lang="en-US" sz="1200" b="1" dirty="0">
                    <a:solidFill>
                      <a:srgbClr val="7030A0"/>
                    </a:solidFill>
                  </a:rPr>
                  <a:t> </a:t>
                </a:r>
                <a:r>
                  <a:rPr lang="en-US" sz="1200" dirty="0"/>
                  <a:t>is using same ingested data prepared for the Retail search and model need not to be trained to get product recommendations from AI. </a:t>
                </a:r>
                <a:endParaRPr lang="en-US" sz="1200" noProof="1"/>
              </a:p>
            </p:txBody>
          </p:sp>
        </p:grpSp>
        <p:grpSp>
          <p:nvGrpSpPr>
            <p:cNvPr id="46" name="Group 45">
              <a:extLst>
                <a:ext uri="{FF2B5EF4-FFF2-40B4-BE49-F238E27FC236}">
                  <a16:creationId xmlns:a16="http://schemas.microsoft.com/office/drawing/2014/main" id="{28A3C954-F77A-05D9-754B-7BEFBDFD93F1}"/>
                </a:ext>
              </a:extLst>
            </p:cNvPr>
            <p:cNvGrpSpPr/>
            <p:nvPr/>
          </p:nvGrpSpPr>
          <p:grpSpPr>
            <a:xfrm>
              <a:off x="3453988" y="2269519"/>
              <a:ext cx="6168317" cy="1184573"/>
              <a:chOff x="3706990" y="1819272"/>
              <a:chExt cx="6168317" cy="1184573"/>
            </a:xfrm>
          </p:grpSpPr>
          <p:sp>
            <p:nvSpPr>
              <p:cNvPr id="47" name="Freeform 13">
                <a:extLst>
                  <a:ext uri="{FF2B5EF4-FFF2-40B4-BE49-F238E27FC236}">
                    <a16:creationId xmlns:a16="http://schemas.microsoft.com/office/drawing/2014/main" id="{241A10F7-715B-DB3B-06C7-A9A81B858C66}"/>
                  </a:ext>
                </a:extLst>
              </p:cNvPr>
              <p:cNvSpPr/>
              <p:nvPr/>
            </p:nvSpPr>
            <p:spPr>
              <a:xfrm>
                <a:off x="4060504" y="1819272"/>
                <a:ext cx="5814803" cy="999853"/>
              </a:xfrm>
              <a:custGeom>
                <a:avLst/>
                <a:gdLst>
                  <a:gd name="connsiteX0" fmla="*/ 807966 w 897856"/>
                  <a:gd name="connsiteY0" fmla="*/ 0 h 180250"/>
                  <a:gd name="connsiteX1" fmla="*/ 0 w 897856"/>
                  <a:gd name="connsiteY1" fmla="*/ 0 h 180250"/>
                  <a:gd name="connsiteX2" fmla="*/ 0 w 897856"/>
                  <a:gd name="connsiteY2" fmla="*/ 180251 h 180250"/>
                  <a:gd name="connsiteX3" fmla="*/ 807966 w 897856"/>
                  <a:gd name="connsiteY3" fmla="*/ 180251 h 180250"/>
                  <a:gd name="connsiteX4" fmla="*/ 897857 w 897856"/>
                  <a:gd name="connsiteY4" fmla="*/ 90390 h 180250"/>
                  <a:gd name="connsiteX5" fmla="*/ 897857 w 897856"/>
                  <a:gd name="connsiteY5" fmla="*/ 90390 h 180250"/>
                  <a:gd name="connsiteX6" fmla="*/ 807966 w 897856"/>
                  <a:gd name="connsiteY6" fmla="*/ 529 h 180250"/>
                  <a:gd name="connsiteX7" fmla="*/ 804264 w 897856"/>
                  <a:gd name="connsiteY7" fmla="*/ 167036 h 180250"/>
                  <a:gd name="connsiteX8" fmla="*/ 727063 w 897856"/>
                  <a:gd name="connsiteY8" fmla="*/ 89861 h 180250"/>
                  <a:gd name="connsiteX9" fmla="*/ 804264 w 897856"/>
                  <a:gd name="connsiteY9" fmla="*/ 12686 h 180250"/>
                  <a:gd name="connsiteX10" fmla="*/ 881465 w 897856"/>
                  <a:gd name="connsiteY10" fmla="*/ 89861 h 180250"/>
                  <a:gd name="connsiteX11" fmla="*/ 804264 w 897856"/>
                  <a:gd name="connsiteY11" fmla="*/ 167036 h 180250"/>
                  <a:gd name="connsiteX0" fmla="*/ 808653 w 898544"/>
                  <a:gd name="connsiteY0" fmla="*/ 0 h 180251"/>
                  <a:gd name="connsiteX1" fmla="*/ 687 w 898544"/>
                  <a:gd name="connsiteY1" fmla="*/ 0 h 180251"/>
                  <a:gd name="connsiteX2" fmla="*/ 0 w 898544"/>
                  <a:gd name="connsiteY2" fmla="*/ 90151 h 180251"/>
                  <a:gd name="connsiteX3" fmla="*/ 687 w 898544"/>
                  <a:gd name="connsiteY3" fmla="*/ 180251 h 180251"/>
                  <a:gd name="connsiteX4" fmla="*/ 808653 w 898544"/>
                  <a:gd name="connsiteY4" fmla="*/ 180251 h 180251"/>
                  <a:gd name="connsiteX5" fmla="*/ 898544 w 898544"/>
                  <a:gd name="connsiteY5" fmla="*/ 90390 h 180251"/>
                  <a:gd name="connsiteX6" fmla="*/ 898544 w 898544"/>
                  <a:gd name="connsiteY6" fmla="*/ 90390 h 180251"/>
                  <a:gd name="connsiteX7" fmla="*/ 808653 w 898544"/>
                  <a:gd name="connsiteY7" fmla="*/ 529 h 180251"/>
                  <a:gd name="connsiteX8" fmla="*/ 808653 w 898544"/>
                  <a:gd name="connsiteY8" fmla="*/ 0 h 180251"/>
                  <a:gd name="connsiteX9" fmla="*/ 804951 w 898544"/>
                  <a:gd name="connsiteY9" fmla="*/ 167036 h 180251"/>
                  <a:gd name="connsiteX10" fmla="*/ 727750 w 898544"/>
                  <a:gd name="connsiteY10" fmla="*/ 89861 h 180251"/>
                  <a:gd name="connsiteX11" fmla="*/ 804951 w 898544"/>
                  <a:gd name="connsiteY11" fmla="*/ 12686 h 180251"/>
                  <a:gd name="connsiteX12" fmla="*/ 882152 w 898544"/>
                  <a:gd name="connsiteY12" fmla="*/ 89861 h 180251"/>
                  <a:gd name="connsiteX13" fmla="*/ 804951 w 898544"/>
                  <a:gd name="connsiteY13" fmla="*/ 167036 h 180251"/>
                  <a:gd name="connsiteX0" fmla="*/ 822390 w 912281"/>
                  <a:gd name="connsiteY0" fmla="*/ 0 h 180251"/>
                  <a:gd name="connsiteX1" fmla="*/ 14424 w 912281"/>
                  <a:gd name="connsiteY1" fmla="*/ 0 h 180251"/>
                  <a:gd name="connsiteX2" fmla="*/ 0 w 912281"/>
                  <a:gd name="connsiteY2" fmla="*/ 91868 h 180251"/>
                  <a:gd name="connsiteX3" fmla="*/ 14424 w 912281"/>
                  <a:gd name="connsiteY3" fmla="*/ 180251 h 180251"/>
                  <a:gd name="connsiteX4" fmla="*/ 822390 w 912281"/>
                  <a:gd name="connsiteY4" fmla="*/ 180251 h 180251"/>
                  <a:gd name="connsiteX5" fmla="*/ 912281 w 912281"/>
                  <a:gd name="connsiteY5" fmla="*/ 90390 h 180251"/>
                  <a:gd name="connsiteX6" fmla="*/ 912281 w 912281"/>
                  <a:gd name="connsiteY6" fmla="*/ 90390 h 180251"/>
                  <a:gd name="connsiteX7" fmla="*/ 822390 w 912281"/>
                  <a:gd name="connsiteY7" fmla="*/ 529 h 180251"/>
                  <a:gd name="connsiteX8" fmla="*/ 822390 w 912281"/>
                  <a:gd name="connsiteY8" fmla="*/ 0 h 180251"/>
                  <a:gd name="connsiteX9" fmla="*/ 818688 w 912281"/>
                  <a:gd name="connsiteY9" fmla="*/ 167036 h 180251"/>
                  <a:gd name="connsiteX10" fmla="*/ 741487 w 912281"/>
                  <a:gd name="connsiteY10" fmla="*/ 89861 h 180251"/>
                  <a:gd name="connsiteX11" fmla="*/ 818688 w 912281"/>
                  <a:gd name="connsiteY11" fmla="*/ 12686 h 180251"/>
                  <a:gd name="connsiteX12" fmla="*/ 895889 w 912281"/>
                  <a:gd name="connsiteY12" fmla="*/ 89861 h 180251"/>
                  <a:gd name="connsiteX13" fmla="*/ 818688 w 912281"/>
                  <a:gd name="connsiteY13" fmla="*/ 167036 h 180251"/>
                  <a:gd name="connsiteX0" fmla="*/ 958388 w 1048279"/>
                  <a:gd name="connsiteY0" fmla="*/ 0 h 180251"/>
                  <a:gd name="connsiteX1" fmla="*/ 150422 w 1048279"/>
                  <a:gd name="connsiteY1" fmla="*/ 0 h 180251"/>
                  <a:gd name="connsiteX2" fmla="*/ 0 w 1048279"/>
                  <a:gd name="connsiteY2" fmla="*/ 128958 h 180251"/>
                  <a:gd name="connsiteX3" fmla="*/ 150422 w 1048279"/>
                  <a:gd name="connsiteY3" fmla="*/ 180251 h 180251"/>
                  <a:gd name="connsiteX4" fmla="*/ 958388 w 1048279"/>
                  <a:gd name="connsiteY4" fmla="*/ 180251 h 180251"/>
                  <a:gd name="connsiteX5" fmla="*/ 1048279 w 1048279"/>
                  <a:gd name="connsiteY5" fmla="*/ 90390 h 180251"/>
                  <a:gd name="connsiteX6" fmla="*/ 1048279 w 1048279"/>
                  <a:gd name="connsiteY6" fmla="*/ 90390 h 180251"/>
                  <a:gd name="connsiteX7" fmla="*/ 958388 w 1048279"/>
                  <a:gd name="connsiteY7" fmla="*/ 529 h 180251"/>
                  <a:gd name="connsiteX8" fmla="*/ 958388 w 1048279"/>
                  <a:gd name="connsiteY8" fmla="*/ 0 h 180251"/>
                  <a:gd name="connsiteX9" fmla="*/ 954686 w 1048279"/>
                  <a:gd name="connsiteY9" fmla="*/ 167036 h 180251"/>
                  <a:gd name="connsiteX10" fmla="*/ 877485 w 1048279"/>
                  <a:gd name="connsiteY10" fmla="*/ 89861 h 180251"/>
                  <a:gd name="connsiteX11" fmla="*/ 954686 w 1048279"/>
                  <a:gd name="connsiteY11" fmla="*/ 12686 h 180251"/>
                  <a:gd name="connsiteX12" fmla="*/ 1031887 w 1048279"/>
                  <a:gd name="connsiteY12" fmla="*/ 89861 h 180251"/>
                  <a:gd name="connsiteX13" fmla="*/ 954686 w 1048279"/>
                  <a:gd name="connsiteY13" fmla="*/ 167036 h 180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8279" h="180251">
                    <a:moveTo>
                      <a:pt x="958388" y="0"/>
                    </a:moveTo>
                    <a:lnTo>
                      <a:pt x="150422" y="0"/>
                    </a:lnTo>
                    <a:lnTo>
                      <a:pt x="0" y="128958"/>
                    </a:lnTo>
                    <a:lnTo>
                      <a:pt x="150422" y="180251"/>
                    </a:lnTo>
                    <a:lnTo>
                      <a:pt x="958388" y="180251"/>
                    </a:lnTo>
                    <a:cubicBezTo>
                      <a:pt x="1008092" y="180251"/>
                      <a:pt x="1048279" y="140077"/>
                      <a:pt x="1048279" y="90390"/>
                    </a:cubicBezTo>
                    <a:lnTo>
                      <a:pt x="1048279" y="90390"/>
                    </a:lnTo>
                    <a:cubicBezTo>
                      <a:pt x="1048279" y="40702"/>
                      <a:pt x="1008092" y="529"/>
                      <a:pt x="958388" y="529"/>
                    </a:cubicBezTo>
                    <a:lnTo>
                      <a:pt x="958388" y="0"/>
                    </a:lnTo>
                    <a:close/>
                    <a:moveTo>
                      <a:pt x="954686" y="167036"/>
                    </a:moveTo>
                    <a:cubicBezTo>
                      <a:pt x="912384" y="167036"/>
                      <a:pt x="877485" y="132677"/>
                      <a:pt x="877485" y="89861"/>
                    </a:cubicBezTo>
                    <a:cubicBezTo>
                      <a:pt x="877485" y="47045"/>
                      <a:pt x="911855" y="12686"/>
                      <a:pt x="954686" y="12686"/>
                    </a:cubicBezTo>
                    <a:cubicBezTo>
                      <a:pt x="997517" y="12686"/>
                      <a:pt x="1031887" y="47045"/>
                      <a:pt x="1031887" y="89861"/>
                    </a:cubicBezTo>
                    <a:cubicBezTo>
                      <a:pt x="1031887" y="132677"/>
                      <a:pt x="997517" y="167036"/>
                      <a:pt x="954686" y="167036"/>
                    </a:cubicBezTo>
                    <a:close/>
                  </a:path>
                </a:pathLst>
              </a:custGeom>
              <a:solidFill>
                <a:srgbClr val="EFCAFE"/>
              </a:solidFill>
              <a:ln w="0" cap="flat">
                <a:noFill/>
                <a:prstDash val="solid"/>
                <a:miter/>
              </a:ln>
            </p:spPr>
            <p:txBody>
              <a:bodyPr rtlCol="0" anchor="ctr"/>
              <a:lstStyle/>
              <a:p>
                <a:endParaRPr lang="en-US"/>
              </a:p>
            </p:txBody>
          </p:sp>
          <p:sp>
            <p:nvSpPr>
              <p:cNvPr id="48" name="Freeform 12">
                <a:extLst>
                  <a:ext uri="{FF2B5EF4-FFF2-40B4-BE49-F238E27FC236}">
                    <a16:creationId xmlns:a16="http://schemas.microsoft.com/office/drawing/2014/main" id="{49066570-A168-7BBC-5D07-D0CD300389E1}"/>
                  </a:ext>
                </a:extLst>
              </p:cNvPr>
              <p:cNvSpPr/>
              <p:nvPr/>
            </p:nvSpPr>
            <p:spPr>
              <a:xfrm>
                <a:off x="3706990" y="1819272"/>
                <a:ext cx="1187906" cy="1184573"/>
              </a:xfrm>
              <a:custGeom>
                <a:avLst/>
                <a:gdLst>
                  <a:gd name="connsiteX0" fmla="*/ 214153 w 214153"/>
                  <a:gd name="connsiteY0" fmla="*/ 0 h 213552"/>
                  <a:gd name="connsiteX1" fmla="*/ 0 w 214153"/>
                  <a:gd name="connsiteY1" fmla="*/ 116819 h 213552"/>
                  <a:gd name="connsiteX2" fmla="*/ 96766 w 214153"/>
                  <a:gd name="connsiteY2" fmla="*/ 213552 h 213552"/>
                  <a:gd name="connsiteX3" fmla="*/ 214153 w 214153"/>
                  <a:gd name="connsiteY3" fmla="*/ 180251 h 213552"/>
                  <a:gd name="connsiteX4" fmla="*/ 214153 w 214153"/>
                  <a:gd name="connsiteY4" fmla="*/ 0 h 213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153" h="213552">
                    <a:moveTo>
                      <a:pt x="214153" y="0"/>
                    </a:moveTo>
                    <a:lnTo>
                      <a:pt x="0" y="116819"/>
                    </a:lnTo>
                    <a:lnTo>
                      <a:pt x="96766" y="213552"/>
                    </a:lnTo>
                    <a:lnTo>
                      <a:pt x="214153" y="180251"/>
                    </a:lnTo>
                    <a:lnTo>
                      <a:pt x="214153" y="0"/>
                    </a:lnTo>
                    <a:close/>
                  </a:path>
                </a:pathLst>
              </a:custGeom>
              <a:gradFill flip="none" rotWithShape="1">
                <a:gsLst>
                  <a:gs pos="0">
                    <a:srgbClr val="600CE8">
                      <a:tint val="66000"/>
                      <a:satMod val="160000"/>
                    </a:srgbClr>
                  </a:gs>
                  <a:gs pos="50000">
                    <a:srgbClr val="600CE8">
                      <a:tint val="44500"/>
                      <a:satMod val="160000"/>
                    </a:srgbClr>
                  </a:gs>
                  <a:gs pos="100000">
                    <a:srgbClr val="600CE8">
                      <a:tint val="23500"/>
                      <a:satMod val="160000"/>
                    </a:srgbClr>
                  </a:gs>
                </a:gsLst>
                <a:lin ang="5400000" scaled="1"/>
                <a:tileRect/>
              </a:gradFill>
              <a:ln w="0" cap="flat">
                <a:noFill/>
                <a:prstDash val="solid"/>
                <a:miter/>
              </a:ln>
            </p:spPr>
            <p:txBody>
              <a:bodyPr rtlCol="0" anchor="ctr"/>
              <a:lstStyle/>
              <a:p>
                <a:endParaRPr lang="en-US"/>
              </a:p>
            </p:txBody>
          </p:sp>
          <p:sp>
            <p:nvSpPr>
              <p:cNvPr id="49" name="TextBox 48">
                <a:extLst>
                  <a:ext uri="{FF2B5EF4-FFF2-40B4-BE49-F238E27FC236}">
                    <a16:creationId xmlns:a16="http://schemas.microsoft.com/office/drawing/2014/main" id="{F7A85D60-9079-C0CA-92BA-DAAB5BC64F26}"/>
                  </a:ext>
                </a:extLst>
              </p:cNvPr>
              <p:cNvSpPr txBox="1"/>
              <p:nvPr/>
            </p:nvSpPr>
            <p:spPr>
              <a:xfrm>
                <a:off x="4280406" y="2261230"/>
                <a:ext cx="687796" cy="369332"/>
              </a:xfrm>
              <a:prstGeom prst="rect">
                <a:avLst/>
              </a:prstGeom>
              <a:noFill/>
            </p:spPr>
            <p:txBody>
              <a:bodyPr wrap="square" lIns="0" rIns="0" rtlCol="0" anchor="b">
                <a:spAutoFit/>
              </a:bodyPr>
              <a:lstStyle/>
              <a:p>
                <a:pPr algn="ctr"/>
                <a:r>
                  <a:rPr lang="en-US" b="1" noProof="1">
                    <a:solidFill>
                      <a:schemeClr val="bg1"/>
                    </a:solidFill>
                  </a:rPr>
                  <a:t>01</a:t>
                </a:r>
              </a:p>
            </p:txBody>
          </p:sp>
          <p:sp>
            <p:nvSpPr>
              <p:cNvPr id="52" name="TextBox 51">
                <a:extLst>
                  <a:ext uri="{FF2B5EF4-FFF2-40B4-BE49-F238E27FC236}">
                    <a16:creationId xmlns:a16="http://schemas.microsoft.com/office/drawing/2014/main" id="{4EFDBB83-2B8E-0801-4FAC-D9C638B3BE88}"/>
                  </a:ext>
                </a:extLst>
              </p:cNvPr>
              <p:cNvSpPr txBox="1"/>
              <p:nvPr/>
            </p:nvSpPr>
            <p:spPr>
              <a:xfrm>
                <a:off x="5132304" y="1993363"/>
                <a:ext cx="3761102" cy="526670"/>
              </a:xfrm>
              <a:prstGeom prst="rect">
                <a:avLst/>
              </a:prstGeom>
              <a:noFill/>
            </p:spPr>
            <p:txBody>
              <a:bodyPr wrap="square" lIns="0" rIns="0" rtlCol="0" anchor="t">
                <a:spAutoFit/>
              </a:bodyPr>
              <a:lstStyle/>
              <a:p>
                <a:r>
                  <a:rPr lang="en-IN" sz="1200" b="1" dirty="0">
                    <a:solidFill>
                      <a:srgbClr val="7030A0"/>
                    </a:solidFill>
                  </a:rPr>
                  <a:t>Retail Search </a:t>
                </a:r>
                <a:r>
                  <a:rPr lang="en-US" sz="1200" dirty="0"/>
                  <a:t>user will receive autocomplete suggestion based on the google search and browsing history in past. Catalog &amp; event data ingestion would train vertex AI model. </a:t>
                </a:r>
                <a:r>
                  <a:rPr lang="en-IN" sz="1200" b="1" dirty="0">
                    <a:solidFill>
                      <a:srgbClr val="7030A0"/>
                    </a:solidFill>
                  </a:rPr>
                  <a:t> </a:t>
                </a:r>
                <a:endParaRPr lang="en-US" sz="1200" b="1" noProof="1">
                  <a:solidFill>
                    <a:srgbClr val="7030A0"/>
                  </a:solidFill>
                </a:endParaRPr>
              </a:p>
            </p:txBody>
          </p:sp>
        </p:grpSp>
        <p:pic>
          <p:nvPicPr>
            <p:cNvPr id="60" name="Graphic 59" descr="Cloud outline">
              <a:extLst>
                <a:ext uri="{FF2B5EF4-FFF2-40B4-BE49-F238E27FC236}">
                  <a16:creationId xmlns:a16="http://schemas.microsoft.com/office/drawing/2014/main" id="{7A2A904B-F342-BD83-3B31-63030E3C95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9910" y="3550964"/>
              <a:ext cx="656563" cy="656563"/>
            </a:xfrm>
            <a:prstGeom prst="rect">
              <a:avLst/>
            </a:prstGeom>
          </p:spPr>
        </p:pic>
        <p:pic>
          <p:nvPicPr>
            <p:cNvPr id="1024" name="Graphic 1023" descr="Server outline">
              <a:extLst>
                <a:ext uri="{FF2B5EF4-FFF2-40B4-BE49-F238E27FC236}">
                  <a16:creationId xmlns:a16="http://schemas.microsoft.com/office/drawing/2014/main" id="{4CE13B35-73CD-47C2-8144-0CCC768D127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96168" y="4687153"/>
              <a:ext cx="655200" cy="655200"/>
            </a:xfrm>
            <a:prstGeom prst="rect">
              <a:avLst/>
            </a:prstGeom>
          </p:spPr>
        </p:pic>
      </p:grpSp>
      <p:sp>
        <p:nvSpPr>
          <p:cNvPr id="9" name="Rectangle 3">
            <a:extLst>
              <a:ext uri="{FF2B5EF4-FFF2-40B4-BE49-F238E27FC236}">
                <a16:creationId xmlns:a16="http://schemas.microsoft.com/office/drawing/2014/main" id="{6AE29C1B-0F14-6A02-4300-AF89C9C4071B}"/>
              </a:ext>
            </a:extLst>
          </p:cNvPr>
          <p:cNvSpPr>
            <a:spLocks noChangeArrowheads="1"/>
          </p:cNvSpPr>
          <p:nvPr/>
        </p:nvSpPr>
        <p:spPr bwMode="auto">
          <a:xfrm>
            <a:off x="4642870" y="5138907"/>
            <a:ext cx="4420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IN" sz="1200" b="1" dirty="0">
                <a:solidFill>
                  <a:srgbClr val="7030A0"/>
                </a:solidFill>
              </a:rPr>
              <a:t>Vision Product Search </a:t>
            </a:r>
            <a:r>
              <a:rPr lang="en-US" sz="1200" dirty="0"/>
              <a:t>is using computer vision algorithms &amp; deep learning model to extract – pattern, color, textures, shapes</a:t>
            </a:r>
            <a:endParaRPr lang="en-US" altLang="en-US" sz="1200" b="1" dirty="0">
              <a:solidFill>
                <a:srgbClr val="7030A0"/>
              </a:solidFill>
            </a:endParaRPr>
          </a:p>
        </p:txBody>
      </p:sp>
      <p:pic>
        <p:nvPicPr>
          <p:cNvPr id="8" name="Picture 7">
            <a:extLst>
              <a:ext uri="{FF2B5EF4-FFF2-40B4-BE49-F238E27FC236}">
                <a16:creationId xmlns:a16="http://schemas.microsoft.com/office/drawing/2014/main" id="{20CF9E0D-DED8-ED7C-5F60-047398A42472}"/>
              </a:ext>
            </a:extLst>
          </p:cNvPr>
          <p:cNvPicPr>
            <a:picLocks noChangeAspect="1"/>
          </p:cNvPicPr>
          <p:nvPr/>
        </p:nvPicPr>
        <p:blipFill>
          <a:blip r:embed="rId8"/>
          <a:stretch>
            <a:fillRect/>
          </a:stretch>
        </p:blipFill>
        <p:spPr>
          <a:xfrm>
            <a:off x="9411717" y="2386084"/>
            <a:ext cx="612647" cy="612647"/>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style>
          <a:lnRef idx="2">
            <a:schemeClr val="dk1">
              <a:shade val="15000"/>
            </a:schemeClr>
          </a:lnRef>
          <a:fillRef idx="1">
            <a:schemeClr val="dk1"/>
          </a:fillRef>
          <a:effectRef idx="0">
            <a:schemeClr val="dk1"/>
          </a:effectRef>
          <a:fontRef idx="minor">
            <a:schemeClr val="lt1"/>
          </a:fontRef>
        </p:style>
      </p:pic>
      <p:sp>
        <p:nvSpPr>
          <p:cNvPr id="10" name="Flowchart: Connector 9">
            <a:extLst>
              <a:ext uri="{FF2B5EF4-FFF2-40B4-BE49-F238E27FC236}">
                <a16:creationId xmlns:a16="http://schemas.microsoft.com/office/drawing/2014/main" id="{A3713267-99EB-8D4E-8B45-C6A12CF17A45}"/>
              </a:ext>
            </a:extLst>
          </p:cNvPr>
          <p:cNvSpPr/>
          <p:nvPr/>
        </p:nvSpPr>
        <p:spPr>
          <a:xfrm>
            <a:off x="9791700" y="2598531"/>
            <a:ext cx="457200" cy="457200"/>
          </a:xfrm>
          <a:prstGeom prst="flowChartConnector">
            <a:avLst/>
          </a:prstGeom>
        </p:spPr>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13" name="Picture 12">
            <a:extLst>
              <a:ext uri="{FF2B5EF4-FFF2-40B4-BE49-F238E27FC236}">
                <a16:creationId xmlns:a16="http://schemas.microsoft.com/office/drawing/2014/main" id="{A0FB4FA5-34C2-6250-A9C0-12CE8EE68E1A}"/>
              </a:ext>
            </a:extLst>
          </p:cNvPr>
          <p:cNvPicPr>
            <a:picLocks noChangeAspect="1"/>
          </p:cNvPicPr>
          <p:nvPr/>
        </p:nvPicPr>
        <p:blipFill>
          <a:blip r:embed="rId9"/>
          <a:stretch>
            <a:fillRect/>
          </a:stretch>
        </p:blipFill>
        <p:spPr>
          <a:xfrm>
            <a:off x="9444540" y="3802329"/>
            <a:ext cx="562053" cy="49536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16" name="Picture 15">
            <a:extLst>
              <a:ext uri="{FF2B5EF4-FFF2-40B4-BE49-F238E27FC236}">
                <a16:creationId xmlns:a16="http://schemas.microsoft.com/office/drawing/2014/main" id="{1CD54430-4265-64DB-5297-DC41E88476F0}"/>
              </a:ext>
            </a:extLst>
          </p:cNvPr>
          <p:cNvPicPr>
            <a:picLocks noChangeAspect="1"/>
          </p:cNvPicPr>
          <p:nvPr/>
        </p:nvPicPr>
        <p:blipFill>
          <a:blip r:embed="rId10"/>
          <a:stretch>
            <a:fillRect/>
          </a:stretch>
        </p:blipFill>
        <p:spPr>
          <a:xfrm>
            <a:off x="9428054" y="5141487"/>
            <a:ext cx="523948" cy="438211"/>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Tree>
    <p:extLst>
      <p:ext uri="{BB962C8B-B14F-4D97-AF65-F5344CB8AC3E}">
        <p14:creationId xmlns:p14="http://schemas.microsoft.com/office/powerpoint/2010/main" val="24734149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66171-E5D1-B9E9-B3DE-3A3A4444B02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A85763E-A0FD-9A55-B961-748E6E3A3C68}"/>
              </a:ext>
            </a:extLst>
          </p:cNvPr>
          <p:cNvSpPr txBox="1"/>
          <p:nvPr/>
        </p:nvSpPr>
        <p:spPr>
          <a:xfrm>
            <a:off x="390440" y="3082557"/>
            <a:ext cx="1458685" cy="584775"/>
          </a:xfrm>
          <a:prstGeom prst="rect">
            <a:avLst/>
          </a:prstGeom>
          <a:noFill/>
        </p:spPr>
        <p:txBody>
          <a:bodyPr wrap="square" lIns="0" rtlCol="0">
            <a:spAutoFit/>
          </a:bodyPr>
          <a:lstStyle/>
          <a:p>
            <a:r>
              <a:rPr lang="en-US" sz="1600" b="1">
                <a:solidFill>
                  <a:schemeClr val="bg1"/>
                </a:solidFill>
              </a:rPr>
              <a:t>User Experience</a:t>
            </a:r>
            <a:endParaRPr lang="en-IN" sz="1600" b="1">
              <a:solidFill>
                <a:schemeClr val="bg1"/>
              </a:solidFill>
            </a:endParaRPr>
          </a:p>
        </p:txBody>
      </p:sp>
      <p:sp>
        <p:nvSpPr>
          <p:cNvPr id="12" name="TextBox 11">
            <a:extLst>
              <a:ext uri="{FF2B5EF4-FFF2-40B4-BE49-F238E27FC236}">
                <a16:creationId xmlns:a16="http://schemas.microsoft.com/office/drawing/2014/main" id="{42546190-027E-5670-CB30-E946831CB1C6}"/>
              </a:ext>
            </a:extLst>
          </p:cNvPr>
          <p:cNvSpPr txBox="1"/>
          <p:nvPr/>
        </p:nvSpPr>
        <p:spPr>
          <a:xfrm>
            <a:off x="390440" y="4526368"/>
            <a:ext cx="1458685" cy="338554"/>
          </a:xfrm>
          <a:prstGeom prst="rect">
            <a:avLst/>
          </a:prstGeom>
          <a:noFill/>
        </p:spPr>
        <p:txBody>
          <a:bodyPr wrap="square" lIns="0" rtlCol="0">
            <a:spAutoFit/>
          </a:bodyPr>
          <a:lstStyle/>
          <a:p>
            <a:r>
              <a:rPr lang="en-US" sz="1600" b="1">
                <a:solidFill>
                  <a:schemeClr val="bg1"/>
                </a:solidFill>
              </a:rPr>
              <a:t>Features</a:t>
            </a:r>
            <a:endParaRPr lang="en-IN" sz="1600" b="1">
              <a:solidFill>
                <a:schemeClr val="bg1"/>
              </a:solidFill>
            </a:endParaRPr>
          </a:p>
        </p:txBody>
      </p:sp>
      <p:cxnSp>
        <p:nvCxnSpPr>
          <p:cNvPr id="15" name="Straight Connector 14">
            <a:extLst>
              <a:ext uri="{FF2B5EF4-FFF2-40B4-BE49-F238E27FC236}">
                <a16:creationId xmlns:a16="http://schemas.microsoft.com/office/drawing/2014/main" id="{BF75E376-7A82-A6C4-76FF-BA6C5FCED710}"/>
              </a:ext>
            </a:extLst>
          </p:cNvPr>
          <p:cNvCxnSpPr>
            <a:cxnSpLocks/>
          </p:cNvCxnSpPr>
          <p:nvPr/>
        </p:nvCxnSpPr>
        <p:spPr>
          <a:xfrm>
            <a:off x="2056402" y="3790106"/>
            <a:ext cx="9509760" cy="0"/>
          </a:xfrm>
          <a:prstGeom prst="line">
            <a:avLst/>
          </a:prstGeom>
          <a:ln w="6350" cmpd="sng">
            <a:solidFill>
              <a:schemeClr val="bg1">
                <a:alpha val="30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65C8EBD7-393C-99BE-2354-D1F8E3BBB1E2}"/>
              </a:ext>
            </a:extLst>
          </p:cNvPr>
          <p:cNvCxnSpPr>
            <a:cxnSpLocks/>
          </p:cNvCxnSpPr>
          <p:nvPr/>
        </p:nvCxnSpPr>
        <p:spPr>
          <a:xfrm>
            <a:off x="2056402" y="5275953"/>
            <a:ext cx="9509760" cy="0"/>
          </a:xfrm>
          <a:prstGeom prst="line">
            <a:avLst/>
          </a:prstGeom>
          <a:ln w="6350" cmpd="sng">
            <a:solidFill>
              <a:schemeClr val="bg1">
                <a:alpha val="30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3765938E-1AA6-7E5D-B765-93D54AA1EF94}"/>
              </a:ext>
            </a:extLst>
          </p:cNvPr>
          <p:cNvSpPr txBox="1"/>
          <p:nvPr/>
        </p:nvSpPr>
        <p:spPr>
          <a:xfrm>
            <a:off x="2056402" y="3094039"/>
            <a:ext cx="1416358" cy="461665"/>
          </a:xfrm>
          <a:prstGeom prst="rect">
            <a:avLst/>
          </a:prstGeom>
          <a:noFill/>
        </p:spPr>
        <p:txBody>
          <a:bodyPr wrap="square" lIns="0" rtlCol="0">
            <a:spAutoFit/>
          </a:bodyPr>
          <a:lstStyle/>
          <a:p>
            <a:r>
              <a:rPr lang="en-US" sz="1200" dirty="0">
                <a:solidFill>
                  <a:srgbClr val="FFCCFF"/>
                </a:solidFill>
              </a:rPr>
              <a:t>Launch  retail storefront</a:t>
            </a:r>
            <a:endParaRPr lang="en-IN" sz="1200" dirty="0">
              <a:solidFill>
                <a:srgbClr val="FFCCFF"/>
              </a:solidFill>
            </a:endParaRPr>
          </a:p>
        </p:txBody>
      </p:sp>
      <p:sp>
        <p:nvSpPr>
          <p:cNvPr id="49" name="TextBox 48">
            <a:extLst>
              <a:ext uri="{FF2B5EF4-FFF2-40B4-BE49-F238E27FC236}">
                <a16:creationId xmlns:a16="http://schemas.microsoft.com/office/drawing/2014/main" id="{84586E89-1FFE-157F-9C6C-E7C43C5B5569}"/>
              </a:ext>
            </a:extLst>
          </p:cNvPr>
          <p:cNvSpPr txBox="1"/>
          <p:nvPr/>
        </p:nvSpPr>
        <p:spPr>
          <a:xfrm>
            <a:off x="3963864" y="3094039"/>
            <a:ext cx="1563326" cy="461665"/>
          </a:xfrm>
          <a:prstGeom prst="rect">
            <a:avLst/>
          </a:prstGeom>
          <a:noFill/>
        </p:spPr>
        <p:txBody>
          <a:bodyPr wrap="square" lIns="0" rtlCol="0">
            <a:spAutoFit/>
          </a:bodyPr>
          <a:lstStyle/>
          <a:p>
            <a:r>
              <a:rPr lang="en-US" sz="1200" dirty="0">
                <a:solidFill>
                  <a:srgbClr val="FFCCFF"/>
                </a:solidFill>
              </a:rPr>
              <a:t>Search product based on textual pattern</a:t>
            </a:r>
            <a:endParaRPr lang="en-IN" sz="1200" dirty="0">
              <a:solidFill>
                <a:srgbClr val="FFCCFF"/>
              </a:solidFill>
            </a:endParaRPr>
          </a:p>
        </p:txBody>
      </p:sp>
      <p:sp>
        <p:nvSpPr>
          <p:cNvPr id="50" name="TextBox 49">
            <a:extLst>
              <a:ext uri="{FF2B5EF4-FFF2-40B4-BE49-F238E27FC236}">
                <a16:creationId xmlns:a16="http://schemas.microsoft.com/office/drawing/2014/main" id="{DCB52A67-B1CA-B0A5-8B6F-39C478B9B9A5}"/>
              </a:ext>
            </a:extLst>
          </p:cNvPr>
          <p:cNvSpPr txBox="1"/>
          <p:nvPr/>
        </p:nvSpPr>
        <p:spPr>
          <a:xfrm>
            <a:off x="5861983" y="3094039"/>
            <a:ext cx="1866900" cy="461665"/>
          </a:xfrm>
          <a:prstGeom prst="rect">
            <a:avLst/>
          </a:prstGeom>
          <a:noFill/>
        </p:spPr>
        <p:txBody>
          <a:bodyPr wrap="square" lIns="0" rtlCol="0">
            <a:spAutoFit/>
          </a:bodyPr>
          <a:lstStyle/>
          <a:p>
            <a:r>
              <a:rPr lang="en-US" sz="1200" dirty="0">
                <a:solidFill>
                  <a:srgbClr val="FFCCFF"/>
                </a:solidFill>
              </a:rPr>
              <a:t>Take data input and send to cloud storage/retail API</a:t>
            </a:r>
            <a:endParaRPr lang="en-IN" sz="1200" dirty="0">
              <a:solidFill>
                <a:srgbClr val="FFCCFF"/>
              </a:solidFill>
            </a:endParaRPr>
          </a:p>
        </p:txBody>
      </p:sp>
      <p:sp>
        <p:nvSpPr>
          <p:cNvPr id="51" name="TextBox 50">
            <a:extLst>
              <a:ext uri="{FF2B5EF4-FFF2-40B4-BE49-F238E27FC236}">
                <a16:creationId xmlns:a16="http://schemas.microsoft.com/office/drawing/2014/main" id="{C29C3686-7EA6-8548-35B8-4C39BA18218A}"/>
              </a:ext>
            </a:extLst>
          </p:cNvPr>
          <p:cNvSpPr txBox="1"/>
          <p:nvPr/>
        </p:nvSpPr>
        <p:spPr>
          <a:xfrm>
            <a:off x="7732517" y="3094039"/>
            <a:ext cx="1866900" cy="830997"/>
          </a:xfrm>
          <a:prstGeom prst="rect">
            <a:avLst/>
          </a:prstGeom>
          <a:noFill/>
        </p:spPr>
        <p:txBody>
          <a:bodyPr wrap="square" lIns="0" rtlCol="0">
            <a:spAutoFit/>
          </a:bodyPr>
          <a:lstStyle/>
          <a:p>
            <a:r>
              <a:rPr lang="en-US" sz="1200" dirty="0">
                <a:solidFill>
                  <a:srgbClr val="FFCCFF"/>
                </a:solidFill>
              </a:rPr>
              <a:t>Retail search AI prepared results based on trends, browsing or purchase history</a:t>
            </a:r>
            <a:endParaRPr lang="en-IN" sz="1200" dirty="0">
              <a:solidFill>
                <a:srgbClr val="FFCCFF"/>
              </a:solidFill>
            </a:endParaRPr>
          </a:p>
        </p:txBody>
      </p:sp>
      <p:sp>
        <p:nvSpPr>
          <p:cNvPr id="52" name="TextBox 51">
            <a:extLst>
              <a:ext uri="{FF2B5EF4-FFF2-40B4-BE49-F238E27FC236}">
                <a16:creationId xmlns:a16="http://schemas.microsoft.com/office/drawing/2014/main" id="{850DED20-96E3-885F-A0F4-969578BD9881}"/>
              </a:ext>
            </a:extLst>
          </p:cNvPr>
          <p:cNvSpPr txBox="1"/>
          <p:nvPr/>
        </p:nvSpPr>
        <p:spPr>
          <a:xfrm>
            <a:off x="9891929" y="3094039"/>
            <a:ext cx="1866900" cy="461665"/>
          </a:xfrm>
          <a:prstGeom prst="rect">
            <a:avLst/>
          </a:prstGeom>
          <a:noFill/>
        </p:spPr>
        <p:txBody>
          <a:bodyPr wrap="square" lIns="0" rtlCol="0">
            <a:spAutoFit/>
          </a:bodyPr>
          <a:lstStyle/>
          <a:p>
            <a:r>
              <a:rPr lang="en-US" sz="1200" dirty="0">
                <a:solidFill>
                  <a:srgbClr val="FFCCFF"/>
                </a:solidFill>
              </a:rPr>
              <a:t>User will be able to get desired search result</a:t>
            </a:r>
            <a:endParaRPr lang="en-IN" sz="1200" dirty="0">
              <a:solidFill>
                <a:srgbClr val="FFCCFF"/>
              </a:solidFill>
            </a:endParaRPr>
          </a:p>
        </p:txBody>
      </p:sp>
      <p:sp>
        <p:nvSpPr>
          <p:cNvPr id="55" name="TextBox 54">
            <a:extLst>
              <a:ext uri="{FF2B5EF4-FFF2-40B4-BE49-F238E27FC236}">
                <a16:creationId xmlns:a16="http://schemas.microsoft.com/office/drawing/2014/main" id="{301C4668-168D-C87C-FEF8-FD6050B5089F}"/>
              </a:ext>
            </a:extLst>
          </p:cNvPr>
          <p:cNvSpPr txBox="1"/>
          <p:nvPr/>
        </p:nvSpPr>
        <p:spPr>
          <a:xfrm>
            <a:off x="2056402" y="4197590"/>
            <a:ext cx="1416358" cy="461665"/>
          </a:xfrm>
          <a:prstGeom prst="rect">
            <a:avLst/>
          </a:prstGeom>
          <a:noFill/>
        </p:spPr>
        <p:txBody>
          <a:bodyPr wrap="square" lIns="0" rtlCol="0">
            <a:spAutoFit/>
          </a:bodyPr>
          <a:lstStyle/>
          <a:p>
            <a:r>
              <a:rPr lang="en-US" sz="1200" dirty="0">
                <a:solidFill>
                  <a:schemeClr val="accent1">
                    <a:lumMod val="20000"/>
                    <a:lumOff val="80000"/>
                  </a:schemeClr>
                </a:solidFill>
              </a:rPr>
              <a:t>Commerce EDS storefront</a:t>
            </a:r>
            <a:endParaRPr lang="en-IN" sz="1200" dirty="0">
              <a:solidFill>
                <a:schemeClr val="accent1">
                  <a:lumMod val="20000"/>
                  <a:lumOff val="80000"/>
                </a:schemeClr>
              </a:solidFill>
            </a:endParaRPr>
          </a:p>
        </p:txBody>
      </p:sp>
      <p:sp>
        <p:nvSpPr>
          <p:cNvPr id="58" name="TextBox 57">
            <a:extLst>
              <a:ext uri="{FF2B5EF4-FFF2-40B4-BE49-F238E27FC236}">
                <a16:creationId xmlns:a16="http://schemas.microsoft.com/office/drawing/2014/main" id="{FD5BAF05-C9C5-09C2-2C7F-C5A71E4E9B5B}"/>
              </a:ext>
            </a:extLst>
          </p:cNvPr>
          <p:cNvSpPr txBox="1"/>
          <p:nvPr/>
        </p:nvSpPr>
        <p:spPr>
          <a:xfrm>
            <a:off x="7732517" y="4166478"/>
            <a:ext cx="1717429" cy="461665"/>
          </a:xfrm>
          <a:prstGeom prst="rect">
            <a:avLst/>
          </a:prstGeom>
          <a:noFill/>
        </p:spPr>
        <p:txBody>
          <a:bodyPr wrap="square" lIns="0" rtlCol="0">
            <a:spAutoFit/>
          </a:bodyPr>
          <a:lstStyle/>
          <a:p>
            <a:r>
              <a:rPr lang="en-US" sz="1200" dirty="0">
                <a:solidFill>
                  <a:schemeClr val="accent1">
                    <a:lumMod val="20000"/>
                    <a:lumOff val="80000"/>
                  </a:schemeClr>
                </a:solidFill>
              </a:rPr>
              <a:t>Vertex AI generate results</a:t>
            </a:r>
            <a:endParaRPr lang="en-IN" sz="1200" dirty="0">
              <a:solidFill>
                <a:schemeClr val="accent1">
                  <a:lumMod val="20000"/>
                  <a:lumOff val="80000"/>
                </a:schemeClr>
              </a:solidFill>
            </a:endParaRPr>
          </a:p>
        </p:txBody>
      </p:sp>
      <p:sp>
        <p:nvSpPr>
          <p:cNvPr id="59" name="TextBox 58">
            <a:extLst>
              <a:ext uri="{FF2B5EF4-FFF2-40B4-BE49-F238E27FC236}">
                <a16:creationId xmlns:a16="http://schemas.microsoft.com/office/drawing/2014/main" id="{E71A4646-EF4F-DACF-4C74-4048B9283DF2}"/>
              </a:ext>
            </a:extLst>
          </p:cNvPr>
          <p:cNvSpPr txBox="1"/>
          <p:nvPr/>
        </p:nvSpPr>
        <p:spPr>
          <a:xfrm>
            <a:off x="9891929" y="5670998"/>
            <a:ext cx="1717429" cy="276999"/>
          </a:xfrm>
          <a:prstGeom prst="rect">
            <a:avLst/>
          </a:prstGeom>
          <a:noFill/>
        </p:spPr>
        <p:txBody>
          <a:bodyPr wrap="square" lIns="0" rtlCol="0">
            <a:spAutoFit/>
          </a:bodyPr>
          <a:lstStyle/>
          <a:p>
            <a:r>
              <a:rPr lang="en-US" sz="1200" dirty="0">
                <a:solidFill>
                  <a:schemeClr val="accent5">
                    <a:lumMod val="20000"/>
                    <a:lumOff val="80000"/>
                  </a:schemeClr>
                </a:solidFill>
              </a:rPr>
              <a:t>Rest API, Vertex AI </a:t>
            </a:r>
            <a:endParaRPr lang="en-IN" sz="1200" dirty="0">
              <a:solidFill>
                <a:schemeClr val="accent5">
                  <a:lumMod val="20000"/>
                  <a:lumOff val="80000"/>
                </a:schemeClr>
              </a:solidFill>
            </a:endParaRPr>
          </a:p>
        </p:txBody>
      </p:sp>
      <p:sp>
        <p:nvSpPr>
          <p:cNvPr id="13" name="TextBox 12">
            <a:extLst>
              <a:ext uri="{FF2B5EF4-FFF2-40B4-BE49-F238E27FC236}">
                <a16:creationId xmlns:a16="http://schemas.microsoft.com/office/drawing/2014/main" id="{E4AD2736-6505-31C0-2ACA-FD68AB3329F7}"/>
              </a:ext>
            </a:extLst>
          </p:cNvPr>
          <p:cNvSpPr txBox="1"/>
          <p:nvPr/>
        </p:nvSpPr>
        <p:spPr>
          <a:xfrm>
            <a:off x="390440" y="5798605"/>
            <a:ext cx="1463040" cy="584775"/>
          </a:xfrm>
          <a:prstGeom prst="rect">
            <a:avLst/>
          </a:prstGeom>
          <a:noFill/>
        </p:spPr>
        <p:txBody>
          <a:bodyPr wrap="square" lIns="0" rtlCol="0">
            <a:spAutoFit/>
          </a:bodyPr>
          <a:lstStyle/>
          <a:p>
            <a:r>
              <a:rPr lang="en-US" sz="1600" b="1">
                <a:solidFill>
                  <a:schemeClr val="bg1"/>
                </a:solidFill>
              </a:rPr>
              <a:t>How did we do?</a:t>
            </a:r>
          </a:p>
        </p:txBody>
      </p:sp>
      <p:sp>
        <p:nvSpPr>
          <p:cNvPr id="60" name="TextBox 59">
            <a:extLst>
              <a:ext uri="{FF2B5EF4-FFF2-40B4-BE49-F238E27FC236}">
                <a16:creationId xmlns:a16="http://schemas.microsoft.com/office/drawing/2014/main" id="{BDE07C50-26A0-2219-011F-C3E06CD64915}"/>
              </a:ext>
            </a:extLst>
          </p:cNvPr>
          <p:cNvSpPr txBox="1"/>
          <p:nvPr/>
        </p:nvSpPr>
        <p:spPr>
          <a:xfrm>
            <a:off x="2056402" y="5656715"/>
            <a:ext cx="1717429" cy="276999"/>
          </a:xfrm>
          <a:prstGeom prst="rect">
            <a:avLst/>
          </a:prstGeom>
          <a:noFill/>
        </p:spPr>
        <p:txBody>
          <a:bodyPr wrap="square" lIns="0" rtlCol="0">
            <a:spAutoFit/>
          </a:bodyPr>
          <a:lstStyle/>
          <a:p>
            <a:r>
              <a:rPr lang="en-US" sz="1200" dirty="0">
                <a:solidFill>
                  <a:schemeClr val="accent5">
                    <a:lumMod val="20000"/>
                    <a:lumOff val="80000"/>
                  </a:schemeClr>
                </a:solidFill>
              </a:rPr>
              <a:t>Commerce EDS</a:t>
            </a:r>
            <a:endParaRPr lang="en-IN" sz="1200" dirty="0">
              <a:solidFill>
                <a:schemeClr val="accent5">
                  <a:lumMod val="20000"/>
                  <a:lumOff val="80000"/>
                </a:schemeClr>
              </a:solidFill>
            </a:endParaRPr>
          </a:p>
        </p:txBody>
      </p:sp>
      <p:sp>
        <p:nvSpPr>
          <p:cNvPr id="61" name="TextBox 60">
            <a:extLst>
              <a:ext uri="{FF2B5EF4-FFF2-40B4-BE49-F238E27FC236}">
                <a16:creationId xmlns:a16="http://schemas.microsoft.com/office/drawing/2014/main" id="{AFDE3AED-1BFF-2D53-9778-21598A4D982C}"/>
              </a:ext>
            </a:extLst>
          </p:cNvPr>
          <p:cNvSpPr txBox="1"/>
          <p:nvPr/>
        </p:nvSpPr>
        <p:spPr>
          <a:xfrm>
            <a:off x="3963864" y="5670998"/>
            <a:ext cx="1830860" cy="461665"/>
          </a:xfrm>
          <a:prstGeom prst="rect">
            <a:avLst/>
          </a:prstGeom>
          <a:noFill/>
        </p:spPr>
        <p:txBody>
          <a:bodyPr wrap="square" lIns="0" rtlCol="0">
            <a:spAutoFit/>
          </a:bodyPr>
          <a:lstStyle/>
          <a:p>
            <a:r>
              <a:rPr lang="en-US" sz="1200" dirty="0">
                <a:solidFill>
                  <a:schemeClr val="accent5">
                    <a:lumMod val="20000"/>
                    <a:lumOff val="80000"/>
                  </a:schemeClr>
                </a:solidFill>
              </a:rPr>
              <a:t>Vertex service configurations</a:t>
            </a:r>
            <a:endParaRPr lang="en-IN" sz="1200" dirty="0">
              <a:solidFill>
                <a:schemeClr val="accent5">
                  <a:lumMod val="20000"/>
                  <a:lumOff val="80000"/>
                </a:schemeClr>
              </a:solidFill>
            </a:endParaRPr>
          </a:p>
        </p:txBody>
      </p:sp>
      <p:sp>
        <p:nvSpPr>
          <p:cNvPr id="3073" name="TextBox 3072">
            <a:extLst>
              <a:ext uri="{FF2B5EF4-FFF2-40B4-BE49-F238E27FC236}">
                <a16:creationId xmlns:a16="http://schemas.microsoft.com/office/drawing/2014/main" id="{654A2317-379A-9947-D0CC-FFA1CFFE22A7}"/>
              </a:ext>
            </a:extLst>
          </p:cNvPr>
          <p:cNvSpPr txBox="1"/>
          <p:nvPr/>
        </p:nvSpPr>
        <p:spPr>
          <a:xfrm>
            <a:off x="5861983" y="5672944"/>
            <a:ext cx="1830860" cy="646331"/>
          </a:xfrm>
          <a:prstGeom prst="rect">
            <a:avLst/>
          </a:prstGeom>
          <a:noFill/>
        </p:spPr>
        <p:txBody>
          <a:bodyPr wrap="square" lIns="0" rtlCol="0">
            <a:spAutoFit/>
          </a:bodyPr>
          <a:lstStyle/>
          <a:p>
            <a:r>
              <a:rPr lang="en-US" sz="1200" dirty="0">
                <a:solidFill>
                  <a:schemeClr val="accent5">
                    <a:lumMod val="20000"/>
                    <a:lumOff val="80000"/>
                  </a:schemeClr>
                </a:solidFill>
              </a:rPr>
              <a:t>JSON, Rest API, product data, events data ingestion</a:t>
            </a:r>
            <a:endParaRPr lang="en-IN" sz="1200" dirty="0">
              <a:solidFill>
                <a:schemeClr val="accent5">
                  <a:lumMod val="20000"/>
                  <a:lumOff val="80000"/>
                </a:schemeClr>
              </a:solidFill>
            </a:endParaRPr>
          </a:p>
        </p:txBody>
      </p:sp>
      <p:sp>
        <p:nvSpPr>
          <p:cNvPr id="3075" name="TextBox 3074">
            <a:extLst>
              <a:ext uri="{FF2B5EF4-FFF2-40B4-BE49-F238E27FC236}">
                <a16:creationId xmlns:a16="http://schemas.microsoft.com/office/drawing/2014/main" id="{870B0A24-ECAA-C040-D578-7EA293720C8C}"/>
              </a:ext>
            </a:extLst>
          </p:cNvPr>
          <p:cNvSpPr txBox="1"/>
          <p:nvPr/>
        </p:nvSpPr>
        <p:spPr>
          <a:xfrm>
            <a:off x="7732517" y="5672944"/>
            <a:ext cx="1830860" cy="461665"/>
          </a:xfrm>
          <a:prstGeom prst="rect">
            <a:avLst/>
          </a:prstGeom>
          <a:noFill/>
        </p:spPr>
        <p:txBody>
          <a:bodyPr wrap="square" lIns="0" rtlCol="0">
            <a:spAutoFit/>
          </a:bodyPr>
          <a:lstStyle/>
          <a:p>
            <a:r>
              <a:rPr lang="en-US" sz="1200" dirty="0">
                <a:solidFill>
                  <a:schemeClr val="accent5">
                    <a:lumMod val="20000"/>
                    <a:lumOff val="80000"/>
                  </a:schemeClr>
                </a:solidFill>
              </a:rPr>
              <a:t>Vertex AI, Machine learning Algorithm</a:t>
            </a:r>
            <a:endParaRPr lang="en-IN" sz="1200" dirty="0">
              <a:solidFill>
                <a:schemeClr val="accent5">
                  <a:lumMod val="20000"/>
                  <a:lumOff val="80000"/>
                </a:schemeClr>
              </a:solidFill>
            </a:endParaRPr>
          </a:p>
        </p:txBody>
      </p:sp>
      <p:sp>
        <p:nvSpPr>
          <p:cNvPr id="3077" name="TextBox 3076">
            <a:extLst>
              <a:ext uri="{FF2B5EF4-FFF2-40B4-BE49-F238E27FC236}">
                <a16:creationId xmlns:a16="http://schemas.microsoft.com/office/drawing/2014/main" id="{C2967E4E-BA9B-797B-4EA8-D4E9E5BC065F}"/>
              </a:ext>
            </a:extLst>
          </p:cNvPr>
          <p:cNvSpPr txBox="1"/>
          <p:nvPr/>
        </p:nvSpPr>
        <p:spPr>
          <a:xfrm>
            <a:off x="9891929" y="4185152"/>
            <a:ext cx="1830860" cy="646331"/>
          </a:xfrm>
          <a:prstGeom prst="rect">
            <a:avLst/>
          </a:prstGeom>
          <a:noFill/>
        </p:spPr>
        <p:txBody>
          <a:bodyPr wrap="square" lIns="0" rtlCol="0">
            <a:spAutoFit/>
          </a:bodyPr>
          <a:lstStyle/>
          <a:p>
            <a:r>
              <a:rPr lang="en-US" sz="1200" dirty="0">
                <a:solidFill>
                  <a:schemeClr val="accent1">
                    <a:lumMod val="20000"/>
                    <a:lumOff val="80000"/>
                  </a:schemeClr>
                </a:solidFill>
              </a:rPr>
              <a:t>Commerce EDS search module render result on storefront</a:t>
            </a:r>
            <a:endParaRPr lang="en-IN" sz="1200" dirty="0">
              <a:solidFill>
                <a:schemeClr val="accent1">
                  <a:lumMod val="20000"/>
                  <a:lumOff val="80000"/>
                </a:schemeClr>
              </a:solidFill>
            </a:endParaRPr>
          </a:p>
        </p:txBody>
      </p:sp>
      <p:sp>
        <p:nvSpPr>
          <p:cNvPr id="18" name="Text Placeholder 2">
            <a:extLst>
              <a:ext uri="{FF2B5EF4-FFF2-40B4-BE49-F238E27FC236}">
                <a16:creationId xmlns:a16="http://schemas.microsoft.com/office/drawing/2014/main" id="{45926627-0215-6DD1-CC6A-2F5E1D68DB2A}"/>
              </a:ext>
            </a:extLst>
          </p:cNvPr>
          <p:cNvSpPr txBox="1">
            <a:spLocks/>
          </p:cNvSpPr>
          <p:nvPr/>
        </p:nvSpPr>
        <p:spPr>
          <a:xfrm>
            <a:off x="339598" y="593138"/>
            <a:ext cx="10149419" cy="547544"/>
          </a:xfrm>
          <a:prstGeom prst="rect">
            <a:avLst/>
          </a:prstGeom>
        </p:spPr>
        <p:txBody>
          <a:bodyPr lIns="91416" tIns="45708" rIns="91416" bIns="45708" anchor="t"/>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indent="0" defTabSz="914103">
              <a:buNone/>
              <a:defRPr/>
            </a:pPr>
            <a:r>
              <a:rPr kumimoji="0" lang="en-US" sz="2800" b="1" i="0" u="none" strike="noStrike" kern="1200" cap="none" spc="0" normalizeH="0" baseline="0" noProof="0">
                <a:ln>
                  <a:noFill/>
                </a:ln>
                <a:gradFill>
                  <a:gsLst>
                    <a:gs pos="0">
                      <a:srgbClr val="CA6BE8"/>
                    </a:gs>
                    <a:gs pos="100000">
                      <a:srgbClr val="FFC000"/>
                    </a:gs>
                  </a:gsLst>
                  <a:lin ang="8400000" scaled="0"/>
                </a:gradFill>
                <a:effectLst/>
                <a:uLnTx/>
                <a:uFillTx/>
                <a:latin typeface="Arial"/>
                <a:cs typeface="Arial"/>
              </a:rPr>
              <a:t>Our approach towards the </a:t>
            </a:r>
            <a:r>
              <a:rPr lang="en-US" sz="2800" b="1">
                <a:gradFill>
                  <a:gsLst>
                    <a:gs pos="0">
                      <a:srgbClr val="CA6BE8"/>
                    </a:gs>
                    <a:gs pos="100000">
                      <a:srgbClr val="FFC000"/>
                    </a:gs>
                  </a:gsLst>
                  <a:lin ang="8400000" scaled="0"/>
                </a:gradFill>
                <a:latin typeface="Arial"/>
                <a:cs typeface="Arial"/>
              </a:rPr>
              <a:t>problem</a:t>
            </a:r>
            <a:endParaRPr kumimoji="0" lang="en-US" sz="2800" b="1" i="0" u="none" strike="noStrike" kern="1200" cap="none" spc="0" normalizeH="0" baseline="0" noProof="0">
              <a:ln>
                <a:noFill/>
              </a:ln>
              <a:gradFill>
                <a:gsLst>
                  <a:gs pos="0">
                    <a:srgbClr val="CA6BE8"/>
                  </a:gs>
                  <a:gs pos="100000">
                    <a:srgbClr val="FFC000"/>
                  </a:gs>
                </a:gsLst>
                <a:lin ang="8400000" scaled="0"/>
              </a:gradFill>
              <a:effectLst/>
              <a:uLnTx/>
              <a:uFillTx/>
              <a:latin typeface="Arial" panose="020B0604020202020204" pitchFamily="34" charset="0"/>
              <a:ea typeface="+mn-ea"/>
              <a:cs typeface="Arial" panose="020B0604020202020204" pitchFamily="34" charset="0"/>
            </a:endParaRPr>
          </a:p>
        </p:txBody>
      </p:sp>
      <p:pic>
        <p:nvPicPr>
          <p:cNvPr id="21" name="Graphic 20">
            <a:extLst>
              <a:ext uri="{FF2B5EF4-FFF2-40B4-BE49-F238E27FC236}">
                <a16:creationId xmlns:a16="http://schemas.microsoft.com/office/drawing/2014/main" id="{A6972305-8FE0-050E-788B-A25F77F72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0440" y="2699988"/>
            <a:ext cx="365760" cy="453542"/>
          </a:xfrm>
          <a:prstGeom prst="rect">
            <a:avLst/>
          </a:prstGeom>
        </p:spPr>
      </p:pic>
      <p:pic>
        <p:nvPicPr>
          <p:cNvPr id="26" name="Graphic 25">
            <a:extLst>
              <a:ext uri="{FF2B5EF4-FFF2-40B4-BE49-F238E27FC236}">
                <a16:creationId xmlns:a16="http://schemas.microsoft.com/office/drawing/2014/main" id="{05E58018-420C-2603-E6D7-CA3F6D4BC8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90440" y="4183226"/>
            <a:ext cx="293784" cy="367230"/>
          </a:xfrm>
          <a:prstGeom prst="rect">
            <a:avLst/>
          </a:prstGeom>
        </p:spPr>
      </p:pic>
      <p:pic>
        <p:nvPicPr>
          <p:cNvPr id="30" name="Graphic 29">
            <a:extLst>
              <a:ext uri="{FF2B5EF4-FFF2-40B4-BE49-F238E27FC236}">
                <a16:creationId xmlns:a16="http://schemas.microsoft.com/office/drawing/2014/main" id="{F3FC4EB3-9555-8635-2F16-86237975628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90440" y="5373316"/>
            <a:ext cx="457200" cy="563138"/>
          </a:xfrm>
          <a:prstGeom prst="rect">
            <a:avLst/>
          </a:prstGeom>
        </p:spPr>
      </p:pic>
      <p:sp>
        <p:nvSpPr>
          <p:cNvPr id="4" name="TextBox 3">
            <a:extLst>
              <a:ext uri="{FF2B5EF4-FFF2-40B4-BE49-F238E27FC236}">
                <a16:creationId xmlns:a16="http://schemas.microsoft.com/office/drawing/2014/main" id="{90CF1F2C-6B68-D6A7-84F1-D13E66E0E64A}"/>
              </a:ext>
            </a:extLst>
          </p:cNvPr>
          <p:cNvSpPr txBox="1"/>
          <p:nvPr/>
        </p:nvSpPr>
        <p:spPr>
          <a:xfrm>
            <a:off x="3773832" y="4185152"/>
            <a:ext cx="1907462" cy="461665"/>
          </a:xfrm>
          <a:prstGeom prst="rect">
            <a:avLst/>
          </a:prstGeom>
          <a:noFill/>
        </p:spPr>
        <p:txBody>
          <a:bodyPr wrap="square" lIns="0" rtlCol="0">
            <a:spAutoFit/>
          </a:bodyPr>
          <a:lstStyle/>
          <a:p>
            <a:r>
              <a:rPr lang="en-US" sz="1200" dirty="0">
                <a:solidFill>
                  <a:schemeClr val="accent1">
                    <a:lumMod val="20000"/>
                    <a:lumOff val="80000"/>
                  </a:schemeClr>
                </a:solidFill>
              </a:rPr>
              <a:t>Process search term via rest API</a:t>
            </a:r>
            <a:endParaRPr lang="en-IN" sz="1200" dirty="0">
              <a:solidFill>
                <a:schemeClr val="accent1">
                  <a:lumMod val="20000"/>
                  <a:lumOff val="80000"/>
                </a:schemeClr>
              </a:solidFill>
            </a:endParaRPr>
          </a:p>
        </p:txBody>
      </p:sp>
      <p:sp>
        <p:nvSpPr>
          <p:cNvPr id="5" name="TextBox 4">
            <a:extLst>
              <a:ext uri="{FF2B5EF4-FFF2-40B4-BE49-F238E27FC236}">
                <a16:creationId xmlns:a16="http://schemas.microsoft.com/office/drawing/2014/main" id="{1BE68987-E407-AF8B-521E-35BCCFDC1518}"/>
              </a:ext>
            </a:extLst>
          </p:cNvPr>
          <p:cNvSpPr txBox="1"/>
          <p:nvPr/>
        </p:nvSpPr>
        <p:spPr>
          <a:xfrm>
            <a:off x="5861983" y="4185152"/>
            <a:ext cx="1636749" cy="646331"/>
          </a:xfrm>
          <a:prstGeom prst="rect">
            <a:avLst/>
          </a:prstGeom>
          <a:noFill/>
        </p:spPr>
        <p:txBody>
          <a:bodyPr wrap="square" lIns="0" rtlCol="0">
            <a:spAutoFit/>
          </a:bodyPr>
          <a:lstStyle/>
          <a:p>
            <a:r>
              <a:rPr lang="en-US" sz="1200" dirty="0">
                <a:solidFill>
                  <a:schemeClr val="accent1">
                    <a:lumMod val="20000"/>
                    <a:lumOff val="80000"/>
                  </a:schemeClr>
                </a:solidFill>
              </a:rPr>
              <a:t>Import product &amp; event data into cloud storage/retail API</a:t>
            </a:r>
            <a:endParaRPr lang="en-IN" sz="1200" dirty="0">
              <a:solidFill>
                <a:schemeClr val="accent1">
                  <a:lumMod val="20000"/>
                  <a:lumOff val="80000"/>
                </a:schemeClr>
              </a:solidFill>
            </a:endParaRPr>
          </a:p>
        </p:txBody>
      </p:sp>
      <p:pic>
        <p:nvPicPr>
          <p:cNvPr id="6" name="Picture 5">
            <a:extLst>
              <a:ext uri="{FF2B5EF4-FFF2-40B4-BE49-F238E27FC236}">
                <a16:creationId xmlns:a16="http://schemas.microsoft.com/office/drawing/2014/main" id="{AB70C859-9B69-D3A9-FE28-1E62F9828CF0}"/>
              </a:ext>
            </a:extLst>
          </p:cNvPr>
          <p:cNvPicPr>
            <a:picLocks noChangeAspect="1"/>
          </p:cNvPicPr>
          <p:nvPr/>
        </p:nvPicPr>
        <p:blipFill>
          <a:blip r:embed="rId8"/>
          <a:stretch>
            <a:fillRect/>
          </a:stretch>
        </p:blipFill>
        <p:spPr>
          <a:xfrm>
            <a:off x="3773831" y="1539596"/>
            <a:ext cx="1719780" cy="9520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Picture 8">
            <a:extLst>
              <a:ext uri="{FF2B5EF4-FFF2-40B4-BE49-F238E27FC236}">
                <a16:creationId xmlns:a16="http://schemas.microsoft.com/office/drawing/2014/main" id="{A2C63855-D617-2398-969A-945D43389FE2}"/>
              </a:ext>
            </a:extLst>
          </p:cNvPr>
          <p:cNvPicPr>
            <a:picLocks noChangeAspect="1"/>
          </p:cNvPicPr>
          <p:nvPr/>
        </p:nvPicPr>
        <p:blipFill>
          <a:blip r:embed="rId9"/>
          <a:stretch>
            <a:fillRect/>
          </a:stretch>
        </p:blipFill>
        <p:spPr>
          <a:xfrm>
            <a:off x="1781463" y="1548165"/>
            <a:ext cx="1661245" cy="9176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 name="Picture 10">
            <a:extLst>
              <a:ext uri="{FF2B5EF4-FFF2-40B4-BE49-F238E27FC236}">
                <a16:creationId xmlns:a16="http://schemas.microsoft.com/office/drawing/2014/main" id="{AF23A03D-395B-CAF9-A850-924D33D09C52}"/>
              </a:ext>
            </a:extLst>
          </p:cNvPr>
          <p:cNvPicPr>
            <a:picLocks noChangeAspect="1"/>
          </p:cNvPicPr>
          <p:nvPr/>
        </p:nvPicPr>
        <p:blipFill>
          <a:blip r:embed="rId10"/>
          <a:stretch>
            <a:fillRect/>
          </a:stretch>
        </p:blipFill>
        <p:spPr>
          <a:xfrm>
            <a:off x="5794723" y="1548166"/>
            <a:ext cx="1661245" cy="9176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a:extLst>
              <a:ext uri="{FF2B5EF4-FFF2-40B4-BE49-F238E27FC236}">
                <a16:creationId xmlns:a16="http://schemas.microsoft.com/office/drawing/2014/main" id="{C0F09D3F-1D87-7185-DB19-553767D4F936}"/>
              </a:ext>
            </a:extLst>
          </p:cNvPr>
          <p:cNvPicPr>
            <a:picLocks noChangeAspect="1"/>
          </p:cNvPicPr>
          <p:nvPr/>
        </p:nvPicPr>
        <p:blipFill>
          <a:blip r:embed="rId11"/>
          <a:stretch>
            <a:fillRect/>
          </a:stretch>
        </p:blipFill>
        <p:spPr>
          <a:xfrm>
            <a:off x="7836746" y="1563565"/>
            <a:ext cx="1553382" cy="91769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9" name="Picture 18">
            <a:extLst>
              <a:ext uri="{FF2B5EF4-FFF2-40B4-BE49-F238E27FC236}">
                <a16:creationId xmlns:a16="http://schemas.microsoft.com/office/drawing/2014/main" id="{5DAA3464-B51B-9D00-D60C-FB8531A3D0E4}"/>
              </a:ext>
            </a:extLst>
          </p:cNvPr>
          <p:cNvPicPr>
            <a:picLocks noChangeAspect="1"/>
          </p:cNvPicPr>
          <p:nvPr/>
        </p:nvPicPr>
        <p:blipFill>
          <a:blip r:embed="rId12"/>
          <a:stretch>
            <a:fillRect/>
          </a:stretch>
        </p:blipFill>
        <p:spPr>
          <a:xfrm flipH="1">
            <a:off x="9799103" y="1577205"/>
            <a:ext cx="1866900" cy="88738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809561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397CA2-9EAF-B262-32BC-198D71D063DD}"/>
              </a:ext>
            </a:extLst>
          </p:cNvPr>
          <p:cNvSpPr txBox="1">
            <a:spLocks/>
          </p:cNvSpPr>
          <p:nvPr/>
        </p:nvSpPr>
        <p:spPr>
          <a:xfrm>
            <a:off x="582081" y="613304"/>
            <a:ext cx="10149419" cy="547544"/>
          </a:xfrm>
          <a:prstGeom prst="rect">
            <a:avLst/>
          </a:prstGeom>
        </p:spPr>
        <p:txBody>
          <a:bodyPr lIns="91416" tIns="45708" rIns="91416" bIns="45708" anchor="t"/>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ct val="20000"/>
              </a:spcBef>
              <a:spcAft>
                <a:spcPts val="0"/>
              </a:spcAft>
              <a:buClrTx/>
              <a:buSzTx/>
              <a:buFont typeface="Arial" pitchFamily="34" charset="0"/>
              <a:buNone/>
              <a:tabLst/>
              <a:defRPr/>
            </a:pPr>
            <a:r>
              <a:rPr lang="en-US" sz="2800" b="1">
                <a:gradFill>
                  <a:gsLst>
                    <a:gs pos="0">
                      <a:srgbClr val="CA6BE8"/>
                    </a:gs>
                    <a:gs pos="100000">
                      <a:srgbClr val="FFC000"/>
                    </a:gs>
                  </a:gsLst>
                  <a:lin ang="8400000" scaled="0"/>
                </a:gradFill>
                <a:latin typeface="Arial" panose="020B0604020202020204" pitchFamily="34" charset="0"/>
                <a:cs typeface="Arial" panose="020B0604020202020204" pitchFamily="34" charset="0"/>
              </a:rPr>
              <a:t>High level technical architecture</a:t>
            </a:r>
            <a:endParaRPr kumimoji="0" lang="en-US" sz="2800" b="1" i="0" u="none" strike="noStrike" kern="1200" cap="none" spc="0" normalizeH="0" baseline="0" noProof="0">
              <a:ln>
                <a:noFill/>
              </a:ln>
              <a:gradFill>
                <a:gsLst>
                  <a:gs pos="0">
                    <a:srgbClr val="CA6BE8"/>
                  </a:gs>
                  <a:gs pos="100000">
                    <a:srgbClr val="FFC000"/>
                  </a:gs>
                </a:gsLst>
                <a:lin ang="8400000" scaled="0"/>
              </a:gradFill>
              <a:effectLst/>
              <a:uLnTx/>
              <a:uFillTx/>
              <a:latin typeface="Arial" panose="020B0604020202020204" pitchFamily="34" charset="0"/>
              <a:ea typeface="+mn-ea"/>
              <a:cs typeface="Arial" panose="020B0604020202020204" pitchFamily="34" charset="0"/>
            </a:endParaRPr>
          </a:p>
        </p:txBody>
      </p:sp>
      <p:pic>
        <p:nvPicPr>
          <p:cNvPr id="7" name="Picture 6" descr="A screenshot of a computer&#10;&#10;Description automatically generated">
            <a:extLst>
              <a:ext uri="{FF2B5EF4-FFF2-40B4-BE49-F238E27FC236}">
                <a16:creationId xmlns:a16="http://schemas.microsoft.com/office/drawing/2014/main" id="{F70171DB-073C-D55B-CFAC-91788007C2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386" y="1209674"/>
            <a:ext cx="10788514" cy="5464617"/>
          </a:xfrm>
          <a:prstGeom prst="rect">
            <a:avLst/>
          </a:prstGeom>
        </p:spPr>
      </p:pic>
    </p:spTree>
    <p:extLst>
      <p:ext uri="{BB962C8B-B14F-4D97-AF65-F5344CB8AC3E}">
        <p14:creationId xmlns:p14="http://schemas.microsoft.com/office/powerpoint/2010/main" val="3334847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1A45455-32D3-D22B-5B58-4035D29FA3D4}"/>
              </a:ext>
            </a:extLst>
          </p:cNvPr>
          <p:cNvSpPr txBox="1">
            <a:spLocks/>
          </p:cNvSpPr>
          <p:nvPr/>
        </p:nvSpPr>
        <p:spPr>
          <a:xfrm>
            <a:off x="490496" y="2870971"/>
            <a:ext cx="10686955" cy="1349516"/>
          </a:xfrm>
          <a:prstGeom prst="rect">
            <a:avLst/>
          </a:prstGeom>
        </p:spPr>
        <p:txBody>
          <a:bodyPr anchor="ctr">
            <a:noAutofit/>
          </a:bodyPr>
          <a:lstStyle>
            <a:lvl1pPr marL="0" indent="0" algn="l" defTabSz="457200" rtl="0" eaLnBrk="1" latinLnBrk="0" hangingPunct="1">
              <a:spcBef>
                <a:spcPts val="0"/>
              </a:spcBef>
              <a:buClr>
                <a:schemeClr val="bg2"/>
              </a:buClr>
              <a:buFontTx/>
              <a:buNone/>
              <a:defRPr sz="2400" b="1" kern="1200">
                <a:solidFill>
                  <a:schemeClr val="accent5"/>
                </a:solidFill>
                <a:latin typeface="Tenorite" panose="00000500000000000000" pitchFamily="2" charset="0"/>
                <a:ea typeface="+mn-ea"/>
                <a:cs typeface="+mn-cs"/>
              </a:defRPr>
            </a:lvl1pPr>
            <a:lvl2pPr marL="457200" indent="0" algn="l" defTabSz="457200" rtl="0" eaLnBrk="1" latinLnBrk="0" hangingPunct="1">
              <a:spcBef>
                <a:spcPts val="800"/>
              </a:spcBef>
              <a:buClr>
                <a:schemeClr val="bg2"/>
              </a:buClr>
              <a:buFontTx/>
              <a:buNone/>
              <a:defRPr sz="3200" kern="1200">
                <a:solidFill>
                  <a:schemeClr val="tx1"/>
                </a:solidFill>
                <a:latin typeface="Tenorite" panose="00000500000000000000" pitchFamily="2" charset="0"/>
                <a:ea typeface="+mn-ea"/>
                <a:cs typeface="+mn-cs"/>
              </a:defRPr>
            </a:lvl2pPr>
            <a:lvl3pPr marL="914400" indent="0" algn="l" defTabSz="457200" rtl="0" eaLnBrk="1" latinLnBrk="0" hangingPunct="1">
              <a:spcBef>
                <a:spcPts val="600"/>
              </a:spcBef>
              <a:buClr>
                <a:schemeClr val="bg2"/>
              </a:buClr>
              <a:buFontTx/>
              <a:buNone/>
              <a:defRPr sz="3200" kern="1200">
                <a:solidFill>
                  <a:schemeClr val="tx1"/>
                </a:solidFill>
                <a:latin typeface="Tenorite" panose="00000500000000000000" pitchFamily="2" charset="0"/>
                <a:ea typeface="+mn-ea"/>
                <a:cs typeface="+mn-cs"/>
              </a:defRPr>
            </a:lvl3pPr>
            <a:lvl4pPr marL="13716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4pPr>
            <a:lvl5pPr marL="1828800" indent="0" algn="l" defTabSz="457200" rtl="0" eaLnBrk="1" latinLnBrk="0" hangingPunct="1">
              <a:spcBef>
                <a:spcPts val="400"/>
              </a:spcBef>
              <a:buClr>
                <a:schemeClr val="bg2"/>
              </a:buClr>
              <a:buFontTx/>
              <a:buNone/>
              <a:defRPr sz="3200" kern="1200">
                <a:solidFill>
                  <a:schemeClr val="tx1"/>
                </a:solidFill>
                <a:latin typeface="Tenorite" panose="00000500000000000000"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600"/>
              </a:spcAft>
            </a:pPr>
            <a:r>
              <a:rPr lang="en-US" sz="9600">
                <a:gradFill>
                  <a:gsLst>
                    <a:gs pos="0">
                      <a:srgbClr val="CA6BE8"/>
                    </a:gs>
                    <a:gs pos="100000">
                      <a:srgbClr val="FFC000"/>
                    </a:gs>
                  </a:gsLst>
                  <a:lin ang="8400000" scaled="0"/>
                </a:gradFill>
                <a:latin typeface="Aptos" panose="020B0004020202020204" pitchFamily="34" charset="0"/>
                <a:cs typeface="Arial" panose="020B0604020202020204" pitchFamily="34" charset="0"/>
              </a:rPr>
              <a:t>Demo</a:t>
            </a:r>
          </a:p>
        </p:txBody>
      </p:sp>
    </p:spTree>
    <p:extLst>
      <p:ext uri="{BB962C8B-B14F-4D97-AF65-F5344CB8AC3E}">
        <p14:creationId xmlns:p14="http://schemas.microsoft.com/office/powerpoint/2010/main" val="1158949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Isosceles Triangle 20">
            <a:extLst>
              <a:ext uri="{FF2B5EF4-FFF2-40B4-BE49-F238E27FC236}">
                <a16:creationId xmlns:a16="http://schemas.microsoft.com/office/drawing/2014/main" id="{39C4FD91-3255-2C7A-F6CC-ECF4B8523AC5}"/>
              </a:ext>
            </a:extLst>
          </p:cNvPr>
          <p:cNvSpPr/>
          <p:nvPr/>
        </p:nvSpPr>
        <p:spPr>
          <a:xfrm flipV="1">
            <a:off x="3898232" y="3940219"/>
            <a:ext cx="4321743" cy="532919"/>
          </a:xfrm>
          <a:prstGeom prst="triangle">
            <a:avLst>
              <a:gd name="adj" fmla="val 50000"/>
            </a:avLst>
          </a:prstGeom>
          <a:gradFill>
            <a:gsLst>
              <a:gs pos="100000">
                <a:srgbClr val="F4A745"/>
              </a:gs>
              <a:gs pos="0">
                <a:srgbClr val="A769CE">
                  <a:alpha val="60000"/>
                </a:srgb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grpSp>
        <p:nvGrpSpPr>
          <p:cNvPr id="35" name="Group 34">
            <a:extLst>
              <a:ext uri="{FF2B5EF4-FFF2-40B4-BE49-F238E27FC236}">
                <a16:creationId xmlns:a16="http://schemas.microsoft.com/office/drawing/2014/main" id="{8B816DA8-43C5-E3FA-2EEB-E85325204ED0}"/>
              </a:ext>
            </a:extLst>
          </p:cNvPr>
          <p:cNvGrpSpPr/>
          <p:nvPr/>
        </p:nvGrpSpPr>
        <p:grpSpPr>
          <a:xfrm>
            <a:off x="866275" y="1961905"/>
            <a:ext cx="4477695" cy="307777"/>
            <a:chOff x="334937" y="2121330"/>
            <a:chExt cx="4477695" cy="307777"/>
          </a:xfrm>
        </p:grpSpPr>
        <p:grpSp>
          <p:nvGrpSpPr>
            <p:cNvPr id="28" name="Group 27">
              <a:extLst>
                <a:ext uri="{FF2B5EF4-FFF2-40B4-BE49-F238E27FC236}">
                  <a16:creationId xmlns:a16="http://schemas.microsoft.com/office/drawing/2014/main" id="{7DA3CC99-AD22-EA3D-0228-C8F646086C34}"/>
                </a:ext>
              </a:extLst>
            </p:cNvPr>
            <p:cNvGrpSpPr/>
            <p:nvPr/>
          </p:nvGrpSpPr>
          <p:grpSpPr>
            <a:xfrm>
              <a:off x="334937" y="2138058"/>
              <a:ext cx="274320" cy="274320"/>
              <a:chOff x="1722922" y="1516918"/>
              <a:chExt cx="274320" cy="274320"/>
            </a:xfrm>
          </p:grpSpPr>
          <p:sp>
            <p:nvSpPr>
              <p:cNvPr id="27" name="Rectangle: Rounded Corners 26">
                <a:extLst>
                  <a:ext uri="{FF2B5EF4-FFF2-40B4-BE49-F238E27FC236}">
                    <a16:creationId xmlns:a16="http://schemas.microsoft.com/office/drawing/2014/main" id="{B64EE506-CF12-0C02-EDEE-59DAC86A46CA}"/>
                  </a:ext>
                </a:extLst>
              </p:cNvPr>
              <p:cNvSpPr/>
              <p:nvPr/>
            </p:nvSpPr>
            <p:spPr>
              <a:xfrm>
                <a:off x="1722922" y="1516918"/>
                <a:ext cx="274320" cy="274320"/>
              </a:xfrm>
              <a:prstGeom prst="roundRect">
                <a:avLst/>
              </a:prstGeom>
              <a:ln w="1905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26" name="Picture 25">
                <a:extLst>
                  <a:ext uri="{FF2B5EF4-FFF2-40B4-BE49-F238E27FC236}">
                    <a16:creationId xmlns:a16="http://schemas.microsoft.com/office/drawing/2014/main" id="{7559D713-783D-422D-086D-0EAA169B07B8}"/>
                  </a:ext>
                </a:extLst>
              </p:cNvPr>
              <p:cNvPicPr>
                <a:picLocks noChangeAspect="1"/>
              </p:cNvPicPr>
              <p:nvPr/>
            </p:nvPicPr>
            <p:blipFill>
              <a:blip r:embed="rId2">
                <a:duotone>
                  <a:schemeClr val="accent1">
                    <a:shade val="45000"/>
                    <a:satMod val="135000"/>
                  </a:schemeClr>
                  <a:prstClr val="white"/>
                </a:duotone>
              </a:blip>
              <a:stretch>
                <a:fillRect/>
              </a:stretch>
            </p:blipFill>
            <p:spPr>
              <a:xfrm>
                <a:off x="1768642" y="1562638"/>
                <a:ext cx="182880" cy="182880"/>
              </a:xfrm>
              <a:prstGeom prst="rect">
                <a:avLst/>
              </a:prstGeom>
            </p:spPr>
          </p:pic>
        </p:grpSp>
        <p:sp>
          <p:nvSpPr>
            <p:cNvPr id="30" name="TextBox 29">
              <a:extLst>
                <a:ext uri="{FF2B5EF4-FFF2-40B4-BE49-F238E27FC236}">
                  <a16:creationId xmlns:a16="http://schemas.microsoft.com/office/drawing/2014/main" id="{2113E67A-F5CB-C9EC-8340-2116B26E2241}"/>
                </a:ext>
              </a:extLst>
            </p:cNvPr>
            <p:cNvSpPr txBox="1"/>
            <p:nvPr/>
          </p:nvSpPr>
          <p:spPr>
            <a:xfrm>
              <a:off x="654977" y="2121330"/>
              <a:ext cx="4157655" cy="307777"/>
            </a:xfrm>
            <a:prstGeom prst="rect">
              <a:avLst/>
            </a:prstGeom>
            <a:noFill/>
          </p:spPr>
          <p:txBody>
            <a:bodyPr wrap="square">
              <a:spAutoFit/>
            </a:bodyPr>
            <a:lstStyle/>
            <a:p>
              <a:r>
                <a:rPr lang="en-US" sz="1400" dirty="0">
                  <a:solidFill>
                    <a:schemeClr val="bg1"/>
                  </a:solidFill>
                </a:rPr>
                <a:t>Suboptimal customer experiences</a:t>
              </a:r>
            </a:p>
          </p:txBody>
        </p:sp>
      </p:grpSp>
      <p:grpSp>
        <p:nvGrpSpPr>
          <p:cNvPr id="36" name="Group 35">
            <a:extLst>
              <a:ext uri="{FF2B5EF4-FFF2-40B4-BE49-F238E27FC236}">
                <a16:creationId xmlns:a16="http://schemas.microsoft.com/office/drawing/2014/main" id="{A9F672F1-AB77-0A57-6A70-1EAA452BBC25}"/>
              </a:ext>
            </a:extLst>
          </p:cNvPr>
          <p:cNvGrpSpPr/>
          <p:nvPr/>
        </p:nvGrpSpPr>
        <p:grpSpPr>
          <a:xfrm>
            <a:off x="866275" y="2561243"/>
            <a:ext cx="4477694" cy="307777"/>
            <a:chOff x="334937" y="2585938"/>
            <a:chExt cx="4477694" cy="307777"/>
          </a:xfrm>
        </p:grpSpPr>
        <p:grpSp>
          <p:nvGrpSpPr>
            <p:cNvPr id="31" name="Group 30">
              <a:extLst>
                <a:ext uri="{FF2B5EF4-FFF2-40B4-BE49-F238E27FC236}">
                  <a16:creationId xmlns:a16="http://schemas.microsoft.com/office/drawing/2014/main" id="{85AC743C-381C-B1CC-3504-6307D6C4CB1D}"/>
                </a:ext>
              </a:extLst>
            </p:cNvPr>
            <p:cNvGrpSpPr/>
            <p:nvPr/>
          </p:nvGrpSpPr>
          <p:grpSpPr>
            <a:xfrm>
              <a:off x="334937" y="2599527"/>
              <a:ext cx="274320" cy="274320"/>
              <a:chOff x="1722922" y="1516918"/>
              <a:chExt cx="274320" cy="274320"/>
            </a:xfrm>
          </p:grpSpPr>
          <p:sp>
            <p:nvSpPr>
              <p:cNvPr id="32" name="Rectangle: Rounded Corners 31">
                <a:extLst>
                  <a:ext uri="{FF2B5EF4-FFF2-40B4-BE49-F238E27FC236}">
                    <a16:creationId xmlns:a16="http://schemas.microsoft.com/office/drawing/2014/main" id="{C2C5C12F-AA21-9A27-CA88-5C6694C2013A}"/>
                  </a:ext>
                </a:extLst>
              </p:cNvPr>
              <p:cNvSpPr/>
              <p:nvPr/>
            </p:nvSpPr>
            <p:spPr>
              <a:xfrm>
                <a:off x="1722922" y="1516918"/>
                <a:ext cx="274320" cy="274320"/>
              </a:xfrm>
              <a:prstGeom prst="roundRect">
                <a:avLst/>
              </a:prstGeom>
              <a:ln w="1905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33" name="Picture 32">
                <a:extLst>
                  <a:ext uri="{FF2B5EF4-FFF2-40B4-BE49-F238E27FC236}">
                    <a16:creationId xmlns:a16="http://schemas.microsoft.com/office/drawing/2014/main" id="{F51294D5-8B6E-0D5F-F2A8-159E28D4B826}"/>
                  </a:ext>
                </a:extLst>
              </p:cNvPr>
              <p:cNvPicPr>
                <a:picLocks noChangeAspect="1"/>
              </p:cNvPicPr>
              <p:nvPr/>
            </p:nvPicPr>
            <p:blipFill>
              <a:blip r:embed="rId2">
                <a:duotone>
                  <a:schemeClr val="accent1">
                    <a:shade val="45000"/>
                    <a:satMod val="135000"/>
                  </a:schemeClr>
                  <a:prstClr val="white"/>
                </a:duotone>
              </a:blip>
              <a:stretch>
                <a:fillRect/>
              </a:stretch>
            </p:blipFill>
            <p:spPr>
              <a:xfrm>
                <a:off x="1768642" y="1562638"/>
                <a:ext cx="182880" cy="182880"/>
              </a:xfrm>
              <a:prstGeom prst="rect">
                <a:avLst/>
              </a:prstGeom>
            </p:spPr>
          </p:pic>
        </p:grpSp>
        <p:sp>
          <p:nvSpPr>
            <p:cNvPr id="34" name="TextBox 33">
              <a:extLst>
                <a:ext uri="{FF2B5EF4-FFF2-40B4-BE49-F238E27FC236}">
                  <a16:creationId xmlns:a16="http://schemas.microsoft.com/office/drawing/2014/main" id="{EA1CDCE5-86A6-F010-0302-987103AA5A50}"/>
                </a:ext>
              </a:extLst>
            </p:cNvPr>
            <p:cNvSpPr txBox="1"/>
            <p:nvPr/>
          </p:nvSpPr>
          <p:spPr>
            <a:xfrm>
              <a:off x="654976" y="2585938"/>
              <a:ext cx="4157655" cy="307777"/>
            </a:xfrm>
            <a:prstGeom prst="rect">
              <a:avLst/>
            </a:prstGeom>
            <a:noFill/>
          </p:spPr>
          <p:txBody>
            <a:bodyPr wrap="square">
              <a:spAutoFit/>
            </a:bodyPr>
            <a:lstStyle/>
            <a:p>
              <a:r>
                <a:rPr lang="en-US" sz="1400" dirty="0">
                  <a:solidFill>
                    <a:schemeClr val="bg1"/>
                  </a:solidFill>
                </a:rPr>
                <a:t>Limited search accuracy</a:t>
              </a:r>
            </a:p>
          </p:txBody>
        </p:sp>
      </p:grpSp>
      <p:grpSp>
        <p:nvGrpSpPr>
          <p:cNvPr id="42" name="Group 41">
            <a:extLst>
              <a:ext uri="{FF2B5EF4-FFF2-40B4-BE49-F238E27FC236}">
                <a16:creationId xmlns:a16="http://schemas.microsoft.com/office/drawing/2014/main" id="{61972918-35E6-DADA-A88A-8EAB8A174753}"/>
              </a:ext>
            </a:extLst>
          </p:cNvPr>
          <p:cNvGrpSpPr/>
          <p:nvPr/>
        </p:nvGrpSpPr>
        <p:grpSpPr>
          <a:xfrm>
            <a:off x="866275" y="3167355"/>
            <a:ext cx="4477695" cy="523220"/>
            <a:chOff x="334937" y="2582799"/>
            <a:chExt cx="4477695" cy="523220"/>
          </a:xfrm>
        </p:grpSpPr>
        <p:grpSp>
          <p:nvGrpSpPr>
            <p:cNvPr id="43" name="Group 42">
              <a:extLst>
                <a:ext uri="{FF2B5EF4-FFF2-40B4-BE49-F238E27FC236}">
                  <a16:creationId xmlns:a16="http://schemas.microsoft.com/office/drawing/2014/main" id="{C8E2EEF9-F18D-C894-9A72-5F0346E29C91}"/>
                </a:ext>
              </a:extLst>
            </p:cNvPr>
            <p:cNvGrpSpPr/>
            <p:nvPr/>
          </p:nvGrpSpPr>
          <p:grpSpPr>
            <a:xfrm>
              <a:off x="334937" y="2599527"/>
              <a:ext cx="274320" cy="274320"/>
              <a:chOff x="1722922" y="1516918"/>
              <a:chExt cx="274320" cy="274320"/>
            </a:xfrm>
          </p:grpSpPr>
          <p:sp>
            <p:nvSpPr>
              <p:cNvPr id="45" name="Rectangle: Rounded Corners 44">
                <a:extLst>
                  <a:ext uri="{FF2B5EF4-FFF2-40B4-BE49-F238E27FC236}">
                    <a16:creationId xmlns:a16="http://schemas.microsoft.com/office/drawing/2014/main" id="{67505B96-63E5-DC45-B79B-4141F1C66FD7}"/>
                  </a:ext>
                </a:extLst>
              </p:cNvPr>
              <p:cNvSpPr/>
              <p:nvPr/>
            </p:nvSpPr>
            <p:spPr>
              <a:xfrm>
                <a:off x="1722922" y="1516918"/>
                <a:ext cx="274320" cy="274320"/>
              </a:xfrm>
              <a:prstGeom prst="roundRect">
                <a:avLst/>
              </a:prstGeom>
              <a:ln w="19050">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46" name="Picture 45">
                <a:extLst>
                  <a:ext uri="{FF2B5EF4-FFF2-40B4-BE49-F238E27FC236}">
                    <a16:creationId xmlns:a16="http://schemas.microsoft.com/office/drawing/2014/main" id="{9EC3963A-50D0-8E72-F414-F4E5F5AF1DF0}"/>
                  </a:ext>
                </a:extLst>
              </p:cNvPr>
              <p:cNvPicPr>
                <a:picLocks noChangeAspect="1"/>
              </p:cNvPicPr>
              <p:nvPr/>
            </p:nvPicPr>
            <p:blipFill>
              <a:blip r:embed="rId2">
                <a:duotone>
                  <a:schemeClr val="accent1">
                    <a:shade val="45000"/>
                    <a:satMod val="135000"/>
                  </a:schemeClr>
                  <a:prstClr val="white"/>
                </a:duotone>
              </a:blip>
              <a:stretch>
                <a:fillRect/>
              </a:stretch>
            </p:blipFill>
            <p:spPr>
              <a:xfrm>
                <a:off x="1768642" y="1562638"/>
                <a:ext cx="182880" cy="182880"/>
              </a:xfrm>
              <a:prstGeom prst="rect">
                <a:avLst/>
              </a:prstGeom>
            </p:spPr>
          </p:pic>
        </p:grpSp>
        <p:sp>
          <p:nvSpPr>
            <p:cNvPr id="44" name="TextBox 43">
              <a:extLst>
                <a:ext uri="{FF2B5EF4-FFF2-40B4-BE49-F238E27FC236}">
                  <a16:creationId xmlns:a16="http://schemas.microsoft.com/office/drawing/2014/main" id="{7E96A0F2-1107-A061-6806-C5371A59FA87}"/>
                </a:ext>
              </a:extLst>
            </p:cNvPr>
            <p:cNvSpPr txBox="1"/>
            <p:nvPr/>
          </p:nvSpPr>
          <p:spPr>
            <a:xfrm>
              <a:off x="654977" y="2582799"/>
              <a:ext cx="4157655" cy="523220"/>
            </a:xfrm>
            <a:prstGeom prst="rect">
              <a:avLst/>
            </a:prstGeom>
            <a:noFill/>
          </p:spPr>
          <p:txBody>
            <a:bodyPr wrap="square">
              <a:spAutoFit/>
            </a:bodyPr>
            <a:lstStyle/>
            <a:p>
              <a:r>
                <a:rPr lang="en-US" sz="1400" dirty="0">
                  <a:solidFill>
                    <a:schemeClr val="bg1"/>
                  </a:solidFill>
                </a:rPr>
                <a:t>Lack the ability to adapt to individual user preferences or real-time behavior</a:t>
              </a:r>
            </a:p>
          </p:txBody>
        </p:sp>
      </p:grpSp>
      <p:grpSp>
        <p:nvGrpSpPr>
          <p:cNvPr id="47" name="Group 46">
            <a:extLst>
              <a:ext uri="{FF2B5EF4-FFF2-40B4-BE49-F238E27FC236}">
                <a16:creationId xmlns:a16="http://schemas.microsoft.com/office/drawing/2014/main" id="{846C455C-401D-B6BA-6754-DCF16060D635}"/>
              </a:ext>
            </a:extLst>
          </p:cNvPr>
          <p:cNvGrpSpPr/>
          <p:nvPr/>
        </p:nvGrpSpPr>
        <p:grpSpPr>
          <a:xfrm>
            <a:off x="6802310" y="1961905"/>
            <a:ext cx="4477695" cy="523220"/>
            <a:chOff x="334937" y="2121330"/>
            <a:chExt cx="4477695" cy="523220"/>
          </a:xfrm>
        </p:grpSpPr>
        <p:grpSp>
          <p:nvGrpSpPr>
            <p:cNvPr id="48" name="Group 47">
              <a:extLst>
                <a:ext uri="{FF2B5EF4-FFF2-40B4-BE49-F238E27FC236}">
                  <a16:creationId xmlns:a16="http://schemas.microsoft.com/office/drawing/2014/main" id="{0649115F-5963-4C0F-9D38-E4359E7DE22A}"/>
                </a:ext>
              </a:extLst>
            </p:cNvPr>
            <p:cNvGrpSpPr/>
            <p:nvPr/>
          </p:nvGrpSpPr>
          <p:grpSpPr>
            <a:xfrm>
              <a:off x="334937" y="2138058"/>
              <a:ext cx="274320" cy="274320"/>
              <a:chOff x="1722922" y="1516918"/>
              <a:chExt cx="274320" cy="274320"/>
            </a:xfrm>
          </p:grpSpPr>
          <p:sp>
            <p:nvSpPr>
              <p:cNvPr id="50" name="Rectangle: Rounded Corners 49">
                <a:extLst>
                  <a:ext uri="{FF2B5EF4-FFF2-40B4-BE49-F238E27FC236}">
                    <a16:creationId xmlns:a16="http://schemas.microsoft.com/office/drawing/2014/main" id="{C3052C6E-51FE-242E-731E-E228A887F318}"/>
                  </a:ext>
                </a:extLst>
              </p:cNvPr>
              <p:cNvSpPr/>
              <p:nvPr/>
            </p:nvSpPr>
            <p:spPr>
              <a:xfrm>
                <a:off x="1722922" y="1516918"/>
                <a:ext cx="274320" cy="274320"/>
              </a:xfrm>
              <a:prstGeom prst="roundRect">
                <a:avLst/>
              </a:prstGeom>
              <a:ln w="19050">
                <a:solidFill>
                  <a:schemeClr val="tx2">
                    <a:lumMod val="40000"/>
                    <a:lumOff val="6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51" name="Picture 50">
                <a:extLst>
                  <a:ext uri="{FF2B5EF4-FFF2-40B4-BE49-F238E27FC236}">
                    <a16:creationId xmlns:a16="http://schemas.microsoft.com/office/drawing/2014/main" id="{028FD1B7-1344-B275-BA8F-7B496967B445}"/>
                  </a:ext>
                </a:extLst>
              </p:cNvPr>
              <p:cNvPicPr>
                <a:picLocks noChangeAspect="1"/>
              </p:cNvPicPr>
              <p:nvPr/>
            </p:nvPicPr>
            <p:blipFill>
              <a:blip r:embed="rId2">
                <a:duotone>
                  <a:prstClr val="black"/>
                  <a:schemeClr val="tx2">
                    <a:tint val="45000"/>
                    <a:satMod val="400000"/>
                  </a:schemeClr>
                </a:duotone>
              </a:blip>
              <a:stretch>
                <a:fillRect/>
              </a:stretch>
            </p:blipFill>
            <p:spPr>
              <a:xfrm>
                <a:off x="1768642" y="1562638"/>
                <a:ext cx="182880" cy="182880"/>
              </a:xfrm>
              <a:prstGeom prst="rect">
                <a:avLst/>
              </a:prstGeom>
            </p:spPr>
          </p:pic>
        </p:grpSp>
        <p:sp>
          <p:nvSpPr>
            <p:cNvPr id="49" name="TextBox 48">
              <a:extLst>
                <a:ext uri="{FF2B5EF4-FFF2-40B4-BE49-F238E27FC236}">
                  <a16:creationId xmlns:a16="http://schemas.microsoft.com/office/drawing/2014/main" id="{9B867E8B-754A-0FF5-E1E6-0639D5BD2B5D}"/>
                </a:ext>
              </a:extLst>
            </p:cNvPr>
            <p:cNvSpPr txBox="1"/>
            <p:nvPr/>
          </p:nvSpPr>
          <p:spPr>
            <a:xfrm>
              <a:off x="654977" y="2121330"/>
              <a:ext cx="4157655" cy="523220"/>
            </a:xfrm>
            <a:prstGeom prst="rect">
              <a:avLst/>
            </a:prstGeom>
            <a:noFill/>
          </p:spPr>
          <p:txBody>
            <a:bodyPr wrap="square">
              <a:spAutoFit/>
            </a:bodyPr>
            <a:lstStyle/>
            <a:p>
              <a:r>
                <a:rPr lang="en-US" sz="1400" dirty="0">
                  <a:solidFill>
                    <a:schemeClr val="bg1"/>
                  </a:solidFill>
                </a:rPr>
                <a:t>Enhance customer search experience by providing better search results with Vertex AI</a:t>
              </a:r>
            </a:p>
          </p:txBody>
        </p:sp>
      </p:grpSp>
      <p:grpSp>
        <p:nvGrpSpPr>
          <p:cNvPr id="52" name="Group 51">
            <a:extLst>
              <a:ext uri="{FF2B5EF4-FFF2-40B4-BE49-F238E27FC236}">
                <a16:creationId xmlns:a16="http://schemas.microsoft.com/office/drawing/2014/main" id="{E93BB157-09C7-A0C8-2DD1-998C6ED89C26}"/>
              </a:ext>
            </a:extLst>
          </p:cNvPr>
          <p:cNvGrpSpPr/>
          <p:nvPr/>
        </p:nvGrpSpPr>
        <p:grpSpPr>
          <a:xfrm>
            <a:off x="6802310" y="2437511"/>
            <a:ext cx="4882759" cy="523220"/>
            <a:chOff x="334937" y="2458742"/>
            <a:chExt cx="4477695" cy="523220"/>
          </a:xfrm>
        </p:grpSpPr>
        <p:grpSp>
          <p:nvGrpSpPr>
            <p:cNvPr id="53" name="Group 52">
              <a:extLst>
                <a:ext uri="{FF2B5EF4-FFF2-40B4-BE49-F238E27FC236}">
                  <a16:creationId xmlns:a16="http://schemas.microsoft.com/office/drawing/2014/main" id="{D59BCCBF-22EA-9FBD-0DF6-9AA2E5B05C1B}"/>
                </a:ext>
              </a:extLst>
            </p:cNvPr>
            <p:cNvGrpSpPr/>
            <p:nvPr/>
          </p:nvGrpSpPr>
          <p:grpSpPr>
            <a:xfrm>
              <a:off x="334937" y="2599527"/>
              <a:ext cx="274320" cy="274320"/>
              <a:chOff x="1722922" y="1516918"/>
              <a:chExt cx="274320" cy="274320"/>
            </a:xfrm>
          </p:grpSpPr>
          <p:sp>
            <p:nvSpPr>
              <p:cNvPr id="55" name="Rectangle: Rounded Corners 54">
                <a:extLst>
                  <a:ext uri="{FF2B5EF4-FFF2-40B4-BE49-F238E27FC236}">
                    <a16:creationId xmlns:a16="http://schemas.microsoft.com/office/drawing/2014/main" id="{D4FEBBFC-FF29-9163-6B0E-3B324F1B32A5}"/>
                  </a:ext>
                </a:extLst>
              </p:cNvPr>
              <p:cNvSpPr/>
              <p:nvPr/>
            </p:nvSpPr>
            <p:spPr>
              <a:xfrm>
                <a:off x="1722922" y="1516918"/>
                <a:ext cx="274320" cy="274320"/>
              </a:xfrm>
              <a:prstGeom prst="roundRect">
                <a:avLst/>
              </a:prstGeom>
              <a:ln w="19050">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56" name="Picture 55">
                <a:extLst>
                  <a:ext uri="{FF2B5EF4-FFF2-40B4-BE49-F238E27FC236}">
                    <a16:creationId xmlns:a16="http://schemas.microsoft.com/office/drawing/2014/main" id="{C79A851C-95C3-FD5C-7258-1D985B96BC10}"/>
                  </a:ext>
                </a:extLst>
              </p:cNvPr>
              <p:cNvPicPr>
                <a:picLocks noChangeAspect="1"/>
              </p:cNvPicPr>
              <p:nvPr/>
            </p:nvPicPr>
            <p:blipFill>
              <a:blip r:embed="rId2">
                <a:duotone>
                  <a:prstClr val="black"/>
                  <a:schemeClr val="tx2">
                    <a:tint val="45000"/>
                    <a:satMod val="400000"/>
                  </a:schemeClr>
                </a:duotone>
              </a:blip>
              <a:stretch>
                <a:fillRect/>
              </a:stretch>
            </p:blipFill>
            <p:spPr>
              <a:xfrm>
                <a:off x="1768642" y="1562638"/>
                <a:ext cx="182880" cy="182880"/>
              </a:xfrm>
              <a:prstGeom prst="rect">
                <a:avLst/>
              </a:prstGeom>
            </p:spPr>
          </p:pic>
        </p:grpSp>
        <p:sp>
          <p:nvSpPr>
            <p:cNvPr id="54" name="TextBox 53">
              <a:extLst>
                <a:ext uri="{FF2B5EF4-FFF2-40B4-BE49-F238E27FC236}">
                  <a16:creationId xmlns:a16="http://schemas.microsoft.com/office/drawing/2014/main" id="{66EDE16F-E6C2-7BD7-A352-3DA7B8356AF9}"/>
                </a:ext>
              </a:extLst>
            </p:cNvPr>
            <p:cNvSpPr txBox="1"/>
            <p:nvPr/>
          </p:nvSpPr>
          <p:spPr>
            <a:xfrm>
              <a:off x="654977" y="2458742"/>
              <a:ext cx="4157655" cy="523220"/>
            </a:xfrm>
            <a:prstGeom prst="rect">
              <a:avLst/>
            </a:prstGeom>
            <a:noFill/>
          </p:spPr>
          <p:txBody>
            <a:bodyPr wrap="square">
              <a:spAutoFit/>
            </a:bodyPr>
            <a:lstStyle/>
            <a:p>
              <a:r>
                <a:rPr lang="en-US" sz="1400" dirty="0">
                  <a:solidFill>
                    <a:schemeClr val="bg1"/>
                  </a:solidFill>
                </a:rPr>
                <a:t>Contextual and synonyms provides accurate search results</a:t>
              </a:r>
            </a:p>
          </p:txBody>
        </p:sp>
      </p:grpSp>
      <p:grpSp>
        <p:nvGrpSpPr>
          <p:cNvPr id="62" name="Group 61">
            <a:extLst>
              <a:ext uri="{FF2B5EF4-FFF2-40B4-BE49-F238E27FC236}">
                <a16:creationId xmlns:a16="http://schemas.microsoft.com/office/drawing/2014/main" id="{1213023E-8EBE-8BD3-C5AC-6C27193DBECC}"/>
              </a:ext>
            </a:extLst>
          </p:cNvPr>
          <p:cNvGrpSpPr/>
          <p:nvPr/>
        </p:nvGrpSpPr>
        <p:grpSpPr>
          <a:xfrm>
            <a:off x="6802310" y="3051041"/>
            <a:ext cx="4523415" cy="523220"/>
            <a:chOff x="334937" y="1938709"/>
            <a:chExt cx="4523415" cy="523220"/>
          </a:xfrm>
        </p:grpSpPr>
        <p:grpSp>
          <p:nvGrpSpPr>
            <p:cNvPr id="63" name="Group 62">
              <a:extLst>
                <a:ext uri="{FF2B5EF4-FFF2-40B4-BE49-F238E27FC236}">
                  <a16:creationId xmlns:a16="http://schemas.microsoft.com/office/drawing/2014/main" id="{DACBBC04-9D19-504E-25BC-8FEC6939BAC2}"/>
                </a:ext>
              </a:extLst>
            </p:cNvPr>
            <p:cNvGrpSpPr/>
            <p:nvPr/>
          </p:nvGrpSpPr>
          <p:grpSpPr>
            <a:xfrm>
              <a:off x="334937" y="2062952"/>
              <a:ext cx="274320" cy="274320"/>
              <a:chOff x="1722922" y="980343"/>
              <a:chExt cx="274320" cy="274320"/>
            </a:xfrm>
          </p:grpSpPr>
          <p:sp>
            <p:nvSpPr>
              <p:cNvPr id="65" name="Rectangle: Rounded Corners 64">
                <a:extLst>
                  <a:ext uri="{FF2B5EF4-FFF2-40B4-BE49-F238E27FC236}">
                    <a16:creationId xmlns:a16="http://schemas.microsoft.com/office/drawing/2014/main" id="{66F4D8BA-3896-BF57-7F75-D6DAE471B04D}"/>
                  </a:ext>
                </a:extLst>
              </p:cNvPr>
              <p:cNvSpPr/>
              <p:nvPr/>
            </p:nvSpPr>
            <p:spPr>
              <a:xfrm>
                <a:off x="1722922" y="980343"/>
                <a:ext cx="274320" cy="274320"/>
              </a:xfrm>
              <a:prstGeom prst="roundRect">
                <a:avLst/>
              </a:prstGeom>
              <a:ln w="19050">
                <a:solidFill>
                  <a:schemeClr val="tx2">
                    <a:lumMod val="60000"/>
                    <a:lumOff val="40000"/>
                  </a:schemeClr>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marL="285750" indent="-285750" algn="l">
                  <a:buFont typeface="Arial" panose="020B0604020202020204" pitchFamily="34" charset="0"/>
                  <a:buChar char="•"/>
                </a:pPr>
                <a:endParaRPr lang="en-IN" sz="1400">
                  <a:solidFill>
                    <a:schemeClr val="bg1"/>
                  </a:solidFill>
                  <a:latin typeface="Calibri" panose="020F0502020204030204"/>
                </a:endParaRPr>
              </a:p>
            </p:txBody>
          </p:sp>
          <p:pic>
            <p:nvPicPr>
              <p:cNvPr id="66" name="Picture 65">
                <a:extLst>
                  <a:ext uri="{FF2B5EF4-FFF2-40B4-BE49-F238E27FC236}">
                    <a16:creationId xmlns:a16="http://schemas.microsoft.com/office/drawing/2014/main" id="{F34E1F28-AC42-22EC-62EB-8B67483D7CB1}"/>
                  </a:ext>
                </a:extLst>
              </p:cNvPr>
              <p:cNvPicPr>
                <a:picLocks noChangeAspect="1"/>
              </p:cNvPicPr>
              <p:nvPr/>
            </p:nvPicPr>
            <p:blipFill>
              <a:blip r:embed="rId2">
                <a:duotone>
                  <a:prstClr val="black"/>
                  <a:schemeClr val="tx2">
                    <a:tint val="45000"/>
                    <a:satMod val="400000"/>
                  </a:schemeClr>
                </a:duotone>
              </a:blip>
              <a:stretch>
                <a:fillRect/>
              </a:stretch>
            </p:blipFill>
            <p:spPr>
              <a:xfrm>
                <a:off x="1768642" y="1026063"/>
                <a:ext cx="182880" cy="182880"/>
              </a:xfrm>
              <a:prstGeom prst="rect">
                <a:avLst/>
              </a:prstGeom>
            </p:spPr>
          </p:pic>
        </p:grpSp>
        <p:sp>
          <p:nvSpPr>
            <p:cNvPr id="64" name="TextBox 63">
              <a:extLst>
                <a:ext uri="{FF2B5EF4-FFF2-40B4-BE49-F238E27FC236}">
                  <a16:creationId xmlns:a16="http://schemas.microsoft.com/office/drawing/2014/main" id="{3E7DD864-F3CF-C53A-9886-82A822E02C35}"/>
                </a:ext>
              </a:extLst>
            </p:cNvPr>
            <p:cNvSpPr txBox="1"/>
            <p:nvPr/>
          </p:nvSpPr>
          <p:spPr>
            <a:xfrm>
              <a:off x="700697" y="1938709"/>
              <a:ext cx="4157655" cy="523220"/>
            </a:xfrm>
            <a:prstGeom prst="rect">
              <a:avLst/>
            </a:prstGeom>
            <a:noFill/>
          </p:spPr>
          <p:txBody>
            <a:bodyPr wrap="square">
              <a:spAutoFit/>
            </a:bodyPr>
            <a:lstStyle/>
            <a:p>
              <a:r>
                <a:rPr lang="en-US" sz="1400" dirty="0">
                  <a:solidFill>
                    <a:schemeClr val="bg1"/>
                  </a:solidFill>
                </a:rPr>
                <a:t>Real time learning from user browsing history and trends and improves vertex AI search Algorithm.</a:t>
              </a:r>
            </a:p>
          </p:txBody>
        </p:sp>
      </p:grpSp>
      <p:sp>
        <p:nvSpPr>
          <p:cNvPr id="67" name="TextBox 66">
            <a:extLst>
              <a:ext uri="{FF2B5EF4-FFF2-40B4-BE49-F238E27FC236}">
                <a16:creationId xmlns:a16="http://schemas.microsoft.com/office/drawing/2014/main" id="{69F257A1-8ECB-93B8-2022-E8CFC6F49863}"/>
              </a:ext>
            </a:extLst>
          </p:cNvPr>
          <p:cNvSpPr txBox="1"/>
          <p:nvPr/>
        </p:nvSpPr>
        <p:spPr>
          <a:xfrm>
            <a:off x="760394" y="1235153"/>
            <a:ext cx="4408370" cy="400110"/>
          </a:xfrm>
          <a:prstGeom prst="rect">
            <a:avLst/>
          </a:prstGeom>
          <a:noFill/>
        </p:spPr>
        <p:txBody>
          <a:bodyPr wrap="square" rtlCol="0">
            <a:spAutoFit/>
          </a:bodyPr>
          <a:lstStyle/>
          <a:p>
            <a:r>
              <a:rPr lang="en-US" sz="2000" b="1" dirty="0">
                <a:solidFill>
                  <a:schemeClr val="bg1"/>
                </a:solidFill>
              </a:rPr>
              <a:t>Today – without vertex AI</a:t>
            </a:r>
            <a:endParaRPr lang="en-IN" sz="2000" b="1" dirty="0">
              <a:solidFill>
                <a:schemeClr val="bg1"/>
              </a:solidFill>
            </a:endParaRPr>
          </a:p>
        </p:txBody>
      </p:sp>
      <p:sp>
        <p:nvSpPr>
          <p:cNvPr id="68" name="TextBox 67">
            <a:extLst>
              <a:ext uri="{FF2B5EF4-FFF2-40B4-BE49-F238E27FC236}">
                <a16:creationId xmlns:a16="http://schemas.microsoft.com/office/drawing/2014/main" id="{52FA48DB-F8E5-C30C-F821-834514DA9DC9}"/>
              </a:ext>
            </a:extLst>
          </p:cNvPr>
          <p:cNvSpPr txBox="1"/>
          <p:nvPr/>
        </p:nvSpPr>
        <p:spPr>
          <a:xfrm>
            <a:off x="6671912" y="1235153"/>
            <a:ext cx="4408370" cy="400110"/>
          </a:xfrm>
          <a:prstGeom prst="rect">
            <a:avLst/>
          </a:prstGeom>
          <a:noFill/>
        </p:spPr>
        <p:txBody>
          <a:bodyPr wrap="square" rtlCol="0">
            <a:spAutoFit/>
          </a:bodyPr>
          <a:lstStyle/>
          <a:p>
            <a:r>
              <a:rPr lang="en-US" sz="2000" b="1" dirty="0">
                <a:solidFill>
                  <a:schemeClr val="bg1"/>
                </a:solidFill>
              </a:rPr>
              <a:t>Tomorrow – with Vertex AI</a:t>
            </a:r>
            <a:endParaRPr lang="en-IN" sz="2000" b="1" dirty="0">
              <a:solidFill>
                <a:schemeClr val="bg1"/>
              </a:solidFill>
            </a:endParaRPr>
          </a:p>
        </p:txBody>
      </p:sp>
      <p:cxnSp>
        <p:nvCxnSpPr>
          <p:cNvPr id="70" name="Straight Connector 69">
            <a:extLst>
              <a:ext uri="{FF2B5EF4-FFF2-40B4-BE49-F238E27FC236}">
                <a16:creationId xmlns:a16="http://schemas.microsoft.com/office/drawing/2014/main" id="{4377DA2E-2093-D1C8-4FED-4C50F1FC8275}"/>
              </a:ext>
            </a:extLst>
          </p:cNvPr>
          <p:cNvCxnSpPr>
            <a:cxnSpLocks/>
          </p:cNvCxnSpPr>
          <p:nvPr/>
        </p:nvCxnSpPr>
        <p:spPr>
          <a:xfrm>
            <a:off x="866275" y="1694046"/>
            <a:ext cx="10435388" cy="0"/>
          </a:xfrm>
          <a:prstGeom prst="line">
            <a:avLst/>
          </a:prstGeom>
          <a:ln>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72" name="Text Placeholder 2">
            <a:extLst>
              <a:ext uri="{FF2B5EF4-FFF2-40B4-BE49-F238E27FC236}">
                <a16:creationId xmlns:a16="http://schemas.microsoft.com/office/drawing/2014/main" id="{71499D6F-8B25-A559-520A-AB60383F2F85}"/>
              </a:ext>
            </a:extLst>
          </p:cNvPr>
          <p:cNvSpPr txBox="1">
            <a:spLocks/>
          </p:cNvSpPr>
          <p:nvPr/>
        </p:nvSpPr>
        <p:spPr>
          <a:xfrm>
            <a:off x="339598" y="515314"/>
            <a:ext cx="10149419" cy="547544"/>
          </a:xfrm>
          <a:prstGeom prst="rect">
            <a:avLst/>
          </a:prstGeom>
        </p:spPr>
        <p:txBody>
          <a:bodyPr lIns="91416" tIns="45708" rIns="91416" bIns="45708" anchor="t"/>
          <a:lstStyle>
            <a:lvl1pPr marL="171416" indent="-171416" algn="l" defTabSz="457109"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01" indent="-142846" algn="l" defTabSz="457109"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386" indent="-114277" algn="l" defTabSz="457109"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799940"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494"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049"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603"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157"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2711" indent="-114277" algn="l" defTabSz="457109" rtl="0" eaLnBrk="1" latinLnBrk="0" hangingPunct="1">
              <a:spcBef>
                <a:spcPct val="20000"/>
              </a:spcBef>
              <a:buFont typeface="Arial" pitchFamily="34" charset="0"/>
              <a:buChar char="•"/>
              <a:defRPr sz="1000" kern="1200">
                <a:solidFill>
                  <a:schemeClr val="tx1"/>
                </a:solidFill>
                <a:latin typeface="+mn-lt"/>
                <a:ea typeface="+mn-ea"/>
                <a:cs typeface="+mn-cs"/>
              </a:defRPr>
            </a:lvl9pPr>
          </a:lstStyle>
          <a:p>
            <a:pPr marL="0" marR="0" lvl="0" indent="0" algn="l" defTabSz="914103" rtl="0" eaLnBrk="1" fontAlgn="auto" latinLnBrk="0" hangingPunct="1">
              <a:lnSpc>
                <a:spcPct val="100000"/>
              </a:lnSpc>
              <a:spcBef>
                <a:spcPct val="20000"/>
              </a:spcBef>
              <a:spcAft>
                <a:spcPts val="0"/>
              </a:spcAft>
              <a:buClrTx/>
              <a:buSzTx/>
              <a:buFont typeface="Arial" pitchFamily="34" charset="0"/>
              <a:buNone/>
              <a:tabLst/>
              <a:defRPr/>
            </a:pPr>
            <a:r>
              <a:rPr lang="en-US" sz="2800" b="1">
                <a:gradFill>
                  <a:gsLst>
                    <a:gs pos="0">
                      <a:srgbClr val="CA6BE8"/>
                    </a:gs>
                    <a:gs pos="100000">
                      <a:srgbClr val="FFC000"/>
                    </a:gs>
                  </a:gsLst>
                  <a:lin ang="8400000" scaled="0"/>
                </a:gradFill>
                <a:latin typeface="Aptos" panose="020B0004020202020204" pitchFamily="34" charset="0"/>
                <a:cs typeface="Arial" panose="020B0604020202020204" pitchFamily="34" charset="0"/>
              </a:rPr>
              <a:t>Today vs Tomorrow – potential outcome</a:t>
            </a:r>
            <a:endParaRPr kumimoji="0" lang="en-US" sz="2800" b="1" i="0" u="none" strike="noStrike" kern="1200" cap="none" spc="0" normalizeH="0" baseline="0" noProof="0">
              <a:ln>
                <a:noFill/>
              </a:ln>
              <a:gradFill>
                <a:gsLst>
                  <a:gs pos="0">
                    <a:srgbClr val="CA6BE8"/>
                  </a:gs>
                  <a:gs pos="100000">
                    <a:srgbClr val="FFC000"/>
                  </a:gs>
                </a:gsLst>
                <a:lin ang="8400000" scaled="0"/>
              </a:gradFill>
              <a:effectLst/>
              <a:uLnTx/>
              <a:uFillTx/>
              <a:latin typeface="Aptos" panose="020B0004020202020204" pitchFamily="34" charset="0"/>
              <a:cs typeface="Arial" panose="020B0604020202020204" pitchFamily="34" charset="0"/>
            </a:endParaRPr>
          </a:p>
        </p:txBody>
      </p:sp>
      <p:sp>
        <p:nvSpPr>
          <p:cNvPr id="20" name="Arrow: Chevron 19">
            <a:extLst>
              <a:ext uri="{FF2B5EF4-FFF2-40B4-BE49-F238E27FC236}">
                <a16:creationId xmlns:a16="http://schemas.microsoft.com/office/drawing/2014/main" id="{8CE25BB3-268A-E8CA-FB2D-F2E0D560AB21}"/>
              </a:ext>
            </a:extLst>
          </p:cNvPr>
          <p:cNvSpPr/>
          <p:nvPr/>
        </p:nvSpPr>
        <p:spPr>
          <a:xfrm>
            <a:off x="5761210" y="2602132"/>
            <a:ext cx="558310" cy="219720"/>
          </a:xfrm>
          <a:prstGeom prst="chevron">
            <a:avLst/>
          </a:prstGeom>
          <a:gradFill>
            <a:gsLst>
              <a:gs pos="100000">
                <a:srgbClr val="F4A745"/>
              </a:gs>
              <a:gs pos="0">
                <a:srgbClr val="A769CE">
                  <a:alpha val="60000"/>
                </a:srgb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29" name="Arrow: Chevron 28">
            <a:extLst>
              <a:ext uri="{FF2B5EF4-FFF2-40B4-BE49-F238E27FC236}">
                <a16:creationId xmlns:a16="http://schemas.microsoft.com/office/drawing/2014/main" id="{6FA7282A-87C9-7E1E-2439-CFE5FF43F298}"/>
              </a:ext>
            </a:extLst>
          </p:cNvPr>
          <p:cNvSpPr/>
          <p:nvPr/>
        </p:nvSpPr>
        <p:spPr>
          <a:xfrm>
            <a:off x="5761210" y="2062692"/>
            <a:ext cx="558310" cy="219720"/>
          </a:xfrm>
          <a:prstGeom prst="chevron">
            <a:avLst/>
          </a:prstGeom>
          <a:gradFill>
            <a:gsLst>
              <a:gs pos="100000">
                <a:srgbClr val="F4A745"/>
              </a:gs>
              <a:gs pos="0">
                <a:srgbClr val="A769CE">
                  <a:alpha val="60000"/>
                </a:srgb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sp>
        <p:nvSpPr>
          <p:cNvPr id="71" name="Arrow: Chevron 70">
            <a:extLst>
              <a:ext uri="{FF2B5EF4-FFF2-40B4-BE49-F238E27FC236}">
                <a16:creationId xmlns:a16="http://schemas.microsoft.com/office/drawing/2014/main" id="{D754C101-8383-323B-E0AA-37CEC8D4F60F}"/>
              </a:ext>
            </a:extLst>
          </p:cNvPr>
          <p:cNvSpPr/>
          <p:nvPr/>
        </p:nvSpPr>
        <p:spPr>
          <a:xfrm>
            <a:off x="5761210" y="3208955"/>
            <a:ext cx="558310" cy="219720"/>
          </a:xfrm>
          <a:prstGeom prst="chevron">
            <a:avLst/>
          </a:prstGeom>
          <a:gradFill>
            <a:gsLst>
              <a:gs pos="100000">
                <a:srgbClr val="F4A745"/>
              </a:gs>
              <a:gs pos="0">
                <a:srgbClr val="A769CE">
                  <a:alpha val="60000"/>
                </a:srgbClr>
              </a:gs>
            </a:gsLst>
            <a:lin ang="14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126"/>
            <a:endParaRPr lang="en-IN" sz="1799">
              <a:solidFill>
                <a:prstClr val="white"/>
              </a:solidFill>
              <a:latin typeface="Calibri" panose="020F0502020204030204"/>
            </a:endParaRPr>
          </a:p>
        </p:txBody>
      </p:sp>
      <p:grpSp>
        <p:nvGrpSpPr>
          <p:cNvPr id="79" name="Group 78">
            <a:extLst>
              <a:ext uri="{FF2B5EF4-FFF2-40B4-BE49-F238E27FC236}">
                <a16:creationId xmlns:a16="http://schemas.microsoft.com/office/drawing/2014/main" id="{136932B6-F279-EF17-7E66-70CEEC273AC2}"/>
              </a:ext>
            </a:extLst>
          </p:cNvPr>
          <p:cNvGrpSpPr/>
          <p:nvPr/>
        </p:nvGrpSpPr>
        <p:grpSpPr>
          <a:xfrm>
            <a:off x="172616" y="4661866"/>
            <a:ext cx="11846768" cy="1996939"/>
            <a:chOff x="172616" y="4661866"/>
            <a:chExt cx="11846768" cy="1996939"/>
          </a:xfrm>
        </p:grpSpPr>
        <p:sp>
          <p:nvSpPr>
            <p:cNvPr id="10" name="Rounded Rectangle 28">
              <a:extLst>
                <a:ext uri="{FF2B5EF4-FFF2-40B4-BE49-F238E27FC236}">
                  <a16:creationId xmlns:a16="http://schemas.microsoft.com/office/drawing/2014/main" id="{62D32655-AB8E-EB85-EC18-166107F11EF8}"/>
                </a:ext>
              </a:extLst>
            </p:cNvPr>
            <p:cNvSpPr/>
            <p:nvPr/>
          </p:nvSpPr>
          <p:spPr>
            <a:xfrm>
              <a:off x="866274" y="4661866"/>
              <a:ext cx="10627225" cy="1996939"/>
            </a:xfrm>
            <a:prstGeom prst="roundRect">
              <a:avLst>
                <a:gd name="adj" fmla="val 8192"/>
              </a:avLst>
            </a:prstGeom>
            <a:noFill/>
            <a:ln>
              <a:solidFill>
                <a:schemeClr val="bg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FA0AC19D-9F48-B6B2-B357-E5E31320809C}"/>
                </a:ext>
              </a:extLst>
            </p:cNvPr>
            <p:cNvSpPr txBox="1"/>
            <p:nvPr/>
          </p:nvSpPr>
          <p:spPr>
            <a:xfrm>
              <a:off x="1561798" y="4824022"/>
              <a:ext cx="1943584" cy="1323440"/>
            </a:xfrm>
            <a:prstGeom prst="rect">
              <a:avLst/>
            </a:prstGeom>
            <a:noFill/>
          </p:spPr>
          <p:txBody>
            <a:bodyPr wrap="square" rtlCol="0">
              <a:spAutoFit/>
            </a:bodyPr>
            <a:lstStyle/>
            <a:p>
              <a:pPr algn="ctr"/>
              <a:r>
                <a:rPr lang="en-US" sz="8000" b="1" dirty="0">
                  <a:solidFill>
                    <a:schemeClr val="bg1"/>
                  </a:solidFill>
                </a:rPr>
                <a:t>50%</a:t>
              </a:r>
              <a:endParaRPr lang="en-IN" sz="8000" b="1" dirty="0">
                <a:solidFill>
                  <a:schemeClr val="bg1"/>
                </a:solidFill>
              </a:endParaRPr>
            </a:p>
          </p:txBody>
        </p:sp>
        <p:sp>
          <p:nvSpPr>
            <p:cNvPr id="13" name="TextBox 12">
              <a:extLst>
                <a:ext uri="{FF2B5EF4-FFF2-40B4-BE49-F238E27FC236}">
                  <a16:creationId xmlns:a16="http://schemas.microsoft.com/office/drawing/2014/main" id="{40DAD625-2EE7-4B2C-475B-24D08A9A0148}"/>
                </a:ext>
              </a:extLst>
            </p:cNvPr>
            <p:cNvSpPr txBox="1"/>
            <p:nvPr/>
          </p:nvSpPr>
          <p:spPr>
            <a:xfrm>
              <a:off x="172616" y="5963792"/>
              <a:ext cx="4721948" cy="400110"/>
            </a:xfrm>
            <a:prstGeom prst="rect">
              <a:avLst/>
            </a:prstGeom>
            <a:noFill/>
          </p:spPr>
          <p:txBody>
            <a:bodyPr wrap="square" rtlCol="0">
              <a:spAutoFit/>
            </a:bodyPr>
            <a:lstStyle/>
            <a:p>
              <a:pPr algn="ctr"/>
              <a:r>
                <a:rPr lang="en-US" sz="2000" dirty="0">
                  <a:solidFill>
                    <a:schemeClr val="bg1"/>
                  </a:solidFill>
                </a:rPr>
                <a:t>Customer Experience</a:t>
              </a:r>
              <a:endParaRPr lang="en-IN" sz="2000" dirty="0">
                <a:solidFill>
                  <a:schemeClr val="bg1"/>
                </a:solidFill>
              </a:endParaRPr>
            </a:p>
          </p:txBody>
        </p:sp>
        <p:sp>
          <p:nvSpPr>
            <p:cNvPr id="74" name="TextBox 73">
              <a:extLst>
                <a:ext uri="{FF2B5EF4-FFF2-40B4-BE49-F238E27FC236}">
                  <a16:creationId xmlns:a16="http://schemas.microsoft.com/office/drawing/2014/main" id="{EDC8B1F4-9792-3944-7004-6E66C3CC39F4}"/>
                </a:ext>
              </a:extLst>
            </p:cNvPr>
            <p:cNvSpPr txBox="1"/>
            <p:nvPr/>
          </p:nvSpPr>
          <p:spPr>
            <a:xfrm>
              <a:off x="5073298" y="4824022"/>
              <a:ext cx="1943584" cy="1323440"/>
            </a:xfrm>
            <a:prstGeom prst="rect">
              <a:avLst/>
            </a:prstGeom>
            <a:noFill/>
          </p:spPr>
          <p:txBody>
            <a:bodyPr wrap="square" rtlCol="0">
              <a:spAutoFit/>
            </a:bodyPr>
            <a:lstStyle/>
            <a:p>
              <a:pPr algn="ctr"/>
              <a:r>
                <a:rPr lang="en-US" sz="8000" b="1" dirty="0">
                  <a:solidFill>
                    <a:schemeClr val="bg1"/>
                  </a:solidFill>
                </a:rPr>
                <a:t>90%</a:t>
              </a:r>
              <a:endParaRPr lang="en-IN" sz="8000" b="1" dirty="0">
                <a:solidFill>
                  <a:schemeClr val="bg1"/>
                </a:solidFill>
              </a:endParaRPr>
            </a:p>
          </p:txBody>
        </p:sp>
        <p:sp>
          <p:nvSpPr>
            <p:cNvPr id="75" name="TextBox 74">
              <a:extLst>
                <a:ext uri="{FF2B5EF4-FFF2-40B4-BE49-F238E27FC236}">
                  <a16:creationId xmlns:a16="http://schemas.microsoft.com/office/drawing/2014/main" id="{D1937CB1-F8A5-83C7-F756-DFB668D1EEC3}"/>
                </a:ext>
              </a:extLst>
            </p:cNvPr>
            <p:cNvSpPr txBox="1"/>
            <p:nvPr/>
          </p:nvSpPr>
          <p:spPr>
            <a:xfrm>
              <a:off x="3684116" y="5963792"/>
              <a:ext cx="4721948" cy="400110"/>
            </a:xfrm>
            <a:prstGeom prst="rect">
              <a:avLst/>
            </a:prstGeom>
            <a:noFill/>
          </p:spPr>
          <p:txBody>
            <a:bodyPr wrap="square" rtlCol="0">
              <a:spAutoFit/>
            </a:bodyPr>
            <a:lstStyle/>
            <a:p>
              <a:pPr algn="ctr"/>
              <a:r>
                <a:rPr lang="en-US" sz="2000" dirty="0">
                  <a:solidFill>
                    <a:schemeClr val="bg1"/>
                  </a:solidFill>
                </a:rPr>
                <a:t>Accurate Search Results</a:t>
              </a:r>
              <a:endParaRPr lang="en-IN" sz="2000" dirty="0">
                <a:solidFill>
                  <a:schemeClr val="bg1"/>
                </a:solidFill>
              </a:endParaRPr>
            </a:p>
          </p:txBody>
        </p:sp>
        <p:sp>
          <p:nvSpPr>
            <p:cNvPr id="77" name="TextBox 76">
              <a:extLst>
                <a:ext uri="{FF2B5EF4-FFF2-40B4-BE49-F238E27FC236}">
                  <a16:creationId xmlns:a16="http://schemas.microsoft.com/office/drawing/2014/main" id="{7F7117F6-4AD5-F521-DE04-4049BF801978}"/>
                </a:ext>
              </a:extLst>
            </p:cNvPr>
            <p:cNvSpPr txBox="1"/>
            <p:nvPr/>
          </p:nvSpPr>
          <p:spPr>
            <a:xfrm>
              <a:off x="8686618" y="4824022"/>
              <a:ext cx="1943584" cy="1323440"/>
            </a:xfrm>
            <a:prstGeom prst="rect">
              <a:avLst/>
            </a:prstGeom>
            <a:noFill/>
          </p:spPr>
          <p:txBody>
            <a:bodyPr wrap="square" rtlCol="0">
              <a:spAutoFit/>
            </a:bodyPr>
            <a:lstStyle/>
            <a:p>
              <a:pPr algn="ctr"/>
              <a:r>
                <a:rPr lang="en-US" sz="8000" b="1" dirty="0">
                  <a:solidFill>
                    <a:schemeClr val="bg1"/>
                  </a:solidFill>
                </a:rPr>
                <a:t>40%</a:t>
              </a:r>
              <a:endParaRPr lang="en-IN" sz="8000" b="1" dirty="0">
                <a:solidFill>
                  <a:schemeClr val="bg1"/>
                </a:solidFill>
              </a:endParaRPr>
            </a:p>
          </p:txBody>
        </p:sp>
        <p:sp>
          <p:nvSpPr>
            <p:cNvPr id="78" name="TextBox 77">
              <a:extLst>
                <a:ext uri="{FF2B5EF4-FFF2-40B4-BE49-F238E27FC236}">
                  <a16:creationId xmlns:a16="http://schemas.microsoft.com/office/drawing/2014/main" id="{A27F6F99-F7C4-FE7C-FD97-0F5D22567BC0}"/>
                </a:ext>
              </a:extLst>
            </p:cNvPr>
            <p:cNvSpPr txBox="1"/>
            <p:nvPr/>
          </p:nvSpPr>
          <p:spPr>
            <a:xfrm>
              <a:off x="7297436" y="5963792"/>
              <a:ext cx="4721948" cy="400110"/>
            </a:xfrm>
            <a:prstGeom prst="rect">
              <a:avLst/>
            </a:prstGeom>
            <a:noFill/>
          </p:spPr>
          <p:txBody>
            <a:bodyPr wrap="square" rtlCol="0">
              <a:spAutoFit/>
            </a:bodyPr>
            <a:lstStyle/>
            <a:p>
              <a:pPr algn="ctr"/>
              <a:r>
                <a:rPr lang="en-US" sz="2000" dirty="0">
                  <a:solidFill>
                    <a:schemeClr val="bg1"/>
                  </a:solidFill>
                </a:rPr>
                <a:t>More Revenue growth</a:t>
              </a:r>
              <a:endParaRPr lang="en-IN" sz="2000" dirty="0">
                <a:solidFill>
                  <a:schemeClr val="bg1"/>
                </a:solidFill>
              </a:endParaRPr>
            </a:p>
          </p:txBody>
        </p:sp>
      </p:grpSp>
      <p:sp>
        <p:nvSpPr>
          <p:cNvPr id="80" name="TextBox 79">
            <a:extLst>
              <a:ext uri="{FF2B5EF4-FFF2-40B4-BE49-F238E27FC236}">
                <a16:creationId xmlns:a16="http://schemas.microsoft.com/office/drawing/2014/main" id="{728EF06B-2DDE-E059-FFE9-5124EDFAF39A}"/>
              </a:ext>
            </a:extLst>
          </p:cNvPr>
          <p:cNvSpPr txBox="1"/>
          <p:nvPr/>
        </p:nvSpPr>
        <p:spPr>
          <a:xfrm>
            <a:off x="5073298" y="3907315"/>
            <a:ext cx="2504055" cy="369332"/>
          </a:xfrm>
          <a:prstGeom prst="rect">
            <a:avLst/>
          </a:prstGeom>
          <a:noFill/>
        </p:spPr>
        <p:txBody>
          <a:bodyPr wrap="square" rtlCol="0">
            <a:spAutoFit/>
          </a:bodyPr>
          <a:lstStyle/>
          <a:p>
            <a:r>
              <a:rPr lang="en-US" b="1">
                <a:solidFill>
                  <a:schemeClr val="bg1"/>
                </a:solidFill>
              </a:rPr>
              <a:t>Business benefits</a:t>
            </a:r>
            <a:endParaRPr lang="en-IN" b="1">
              <a:solidFill>
                <a:schemeClr val="bg1"/>
              </a:solidFill>
            </a:endParaRPr>
          </a:p>
        </p:txBody>
      </p:sp>
    </p:spTree>
    <p:extLst>
      <p:ext uri="{BB962C8B-B14F-4D97-AF65-F5344CB8AC3E}">
        <p14:creationId xmlns:p14="http://schemas.microsoft.com/office/powerpoint/2010/main" val="3821144336"/>
      </p:ext>
    </p:extLst>
  </p:cSld>
  <p:clrMapOvr>
    <a:masterClrMapping/>
  </p:clrMapOvr>
</p:sld>
</file>

<file path=ppt/theme/theme1.xml><?xml version="1.0" encoding="utf-8"?>
<a:theme xmlns:a="http://schemas.openxmlformats.org/drawingml/2006/main" name="Infogain Theme - simple">
  <a:themeElements>
    <a:clrScheme name="Infogain">
      <a:dk1>
        <a:sysClr val="windowText" lastClr="000000"/>
      </a:dk1>
      <a:lt1>
        <a:sysClr val="window" lastClr="FFFFFF"/>
      </a:lt1>
      <a:dk2>
        <a:srgbClr val="4CA88A"/>
      </a:dk2>
      <a:lt2>
        <a:srgbClr val="00A9DA"/>
      </a:lt2>
      <a:accent1>
        <a:srgbClr val="E7513C"/>
      </a:accent1>
      <a:accent2>
        <a:srgbClr val="313437"/>
      </a:accent2>
      <a:accent3>
        <a:srgbClr val="5B719A"/>
      </a:accent3>
      <a:accent4>
        <a:srgbClr val="006BB1"/>
      </a:accent4>
      <a:accent5>
        <a:srgbClr val="174276"/>
      </a:accent5>
      <a:accent6>
        <a:srgbClr val="B0B2B5"/>
      </a:accent6>
      <a:hlink>
        <a:srgbClr val="0000FF"/>
      </a:hlink>
      <a:folHlink>
        <a:srgbClr val="800080"/>
      </a:folHlink>
    </a:clrScheme>
    <a:fontScheme name="simple display">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marL="285750" indent="-285750" algn="l">
          <a:buFont typeface="Arial" panose="020B0604020202020204" pitchFamily="34" charset="0"/>
          <a:buChar char="•"/>
          <a:defRPr sz="1400">
            <a:solidFill>
              <a:schemeClr val="bg1"/>
            </a:solidFill>
            <a:latin typeface="Calibri" panose="020F0502020204030204"/>
          </a:defRPr>
        </a:defPPr>
      </a:lst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7_Infogain Theme">
  <a:themeElements>
    <a:clrScheme name="Infogain">
      <a:dk1>
        <a:sysClr val="windowText" lastClr="000000"/>
      </a:dk1>
      <a:lt1>
        <a:sysClr val="window" lastClr="FFFFFF"/>
      </a:lt1>
      <a:dk2>
        <a:srgbClr val="4CA88A"/>
      </a:dk2>
      <a:lt2>
        <a:srgbClr val="00A9DA"/>
      </a:lt2>
      <a:accent1>
        <a:srgbClr val="E7513C"/>
      </a:accent1>
      <a:accent2>
        <a:srgbClr val="313437"/>
      </a:accent2>
      <a:accent3>
        <a:srgbClr val="5B719A"/>
      </a:accent3>
      <a:accent4>
        <a:srgbClr val="006BB1"/>
      </a:accent4>
      <a:accent5>
        <a:srgbClr val="174276"/>
      </a:accent5>
      <a:accent6>
        <a:srgbClr val="B0B2B5"/>
      </a:accent6>
      <a:hlink>
        <a:srgbClr val="0000FF"/>
      </a:hlink>
      <a:folHlink>
        <a:srgbClr val="800080"/>
      </a:folHlink>
    </a:clrScheme>
    <a:fontScheme name="Custom 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3175">
          <a:solidFill>
            <a:schemeClr val="bg1">
              <a:lumMod val="75000"/>
            </a:schemeClr>
          </a:solidFill>
        </a:ln>
        <a:effectLst>
          <a:outerShdw blurRad="63500" algn="ctr" rotWithShape="0">
            <a:prstClr val="black">
              <a:alpha val="15000"/>
            </a:prstClr>
          </a:outerShdw>
        </a:effectLst>
      </a:spPr>
      <a:bodyPr wrap="square" lIns="91440" tIns="45720" rIns="91440" bIns="45720" anchor="ctr">
        <a:noAutofit/>
      </a:bodyPr>
      <a:lstStyle>
        <a:defPPr algn="ctr" defTabSz="457200">
          <a:defRPr sz="1400" b="1">
            <a:solidFill>
              <a:srgbClr val="FF0000"/>
            </a:solidFill>
          </a:defRPr>
        </a:defPPr>
      </a:lstStyle>
    </a:spDef>
    <a:lnDef>
      <a:spPr>
        <a:ln>
          <a:solidFill>
            <a:schemeClr val="bg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accent4"/>
        </a:solidFill>
      </a:spPr>
      <a:bodyPr wrap="none" rtlCol="0">
        <a:spAutoFit/>
      </a:bodyPr>
      <a:lstStyle>
        <a:defPPr algn="ctr">
          <a:defRPr dirty="0">
            <a:solidFill>
              <a:schemeClr val="bg1"/>
            </a:solidFill>
            <a:latin typeface="+mn-lt"/>
          </a:defRPr>
        </a:defPPr>
      </a:lst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03FBF9D185B34D849216ADDE1C4808" ma:contentTypeVersion="4" ma:contentTypeDescription="Create a new document." ma:contentTypeScope="" ma:versionID="58bdb7b96f277faa619d36cf3288ab60">
  <xsd:schema xmlns:xsd="http://www.w3.org/2001/XMLSchema" xmlns:xs="http://www.w3.org/2001/XMLSchema" xmlns:p="http://schemas.microsoft.com/office/2006/metadata/properties" xmlns:ns2="9eadc5f8-fedf-4a23-9d07-3eea4dcbb60c" targetNamespace="http://schemas.microsoft.com/office/2006/metadata/properties" ma:root="true" ma:fieldsID="ff877dc67185265888770d8cdf4b913e" ns2:_="">
    <xsd:import namespace="9eadc5f8-fedf-4a23-9d07-3eea4dcbb60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adc5f8-fedf-4a23-9d07-3eea4dcbb6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989EA1C-DE2C-444C-AF48-211F986DA07A}">
  <ds:schemaRefs>
    <ds:schemaRef ds:uri="http://www.w3.org/XML/1998/namespace"/>
    <ds:schemaRef ds:uri="http://schemas.microsoft.com/office/2006/documentManagement/types"/>
    <ds:schemaRef ds:uri="http://schemas.microsoft.com/office/2006/metadata/properties"/>
    <ds:schemaRef ds:uri="http://schemas.openxmlformats.org/package/2006/metadata/core-properties"/>
    <ds:schemaRef ds:uri="http://purl.org/dc/dcmitype/"/>
    <ds:schemaRef ds:uri="http://schemas.microsoft.com/office/infopath/2007/PartnerControls"/>
    <ds:schemaRef ds:uri="http://purl.org/dc/elements/1.1/"/>
    <ds:schemaRef ds:uri="9eadc5f8-fedf-4a23-9d07-3eea4dcbb60c"/>
    <ds:schemaRef ds:uri="http://purl.org/dc/terms/"/>
  </ds:schemaRefs>
</ds:datastoreItem>
</file>

<file path=customXml/itemProps2.xml><?xml version="1.0" encoding="utf-8"?>
<ds:datastoreItem xmlns:ds="http://schemas.openxmlformats.org/officeDocument/2006/customXml" ds:itemID="{8D8795BD-8158-41DA-974A-11D480797A0F}">
  <ds:schemaRefs>
    <ds:schemaRef ds:uri="http://schemas.microsoft.com/sharepoint/v3/contenttype/forms"/>
  </ds:schemaRefs>
</ds:datastoreItem>
</file>

<file path=customXml/itemProps3.xml><?xml version="1.0" encoding="utf-8"?>
<ds:datastoreItem xmlns:ds="http://schemas.openxmlformats.org/officeDocument/2006/customXml" ds:itemID="{EACF7F03-870D-4C8C-989F-BC30584366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adc5f8-fedf-4a23-9d07-3eea4dcbb60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641</TotalTime>
  <Words>1110</Words>
  <Application>Microsoft Office PowerPoint</Application>
  <PresentationFormat>Widescreen</PresentationFormat>
  <Paragraphs>182</Paragraphs>
  <Slides>10</Slides>
  <Notes>2</Notes>
  <HiddenSlides>0</HiddenSlides>
  <MMClips>2</MMClips>
  <ScaleCrop>false</ScaleCrop>
  <HeadingPairs>
    <vt:vector size="4" baseType="variant">
      <vt:variant>
        <vt:lpstr>Theme</vt:lpstr>
      </vt:variant>
      <vt:variant>
        <vt:i4>3</vt:i4>
      </vt:variant>
      <vt:variant>
        <vt:lpstr>Slide Titles</vt:lpstr>
      </vt:variant>
      <vt:variant>
        <vt:i4>10</vt:i4>
      </vt:variant>
    </vt:vector>
  </HeadingPairs>
  <TitlesOfParts>
    <vt:vector size="13" baseType="lpstr">
      <vt:lpstr>Infogain Theme - simple</vt:lpstr>
      <vt:lpstr>2_Office Theme</vt:lpstr>
      <vt:lpstr>17_Infogain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Joydeep Ghosh</dc:creator>
  <cp:lastModifiedBy>Madhusudan R A</cp:lastModifiedBy>
  <cp:revision>29</cp:revision>
  <dcterms:created xsi:type="dcterms:W3CDTF">2024-12-03T06:50:38Z</dcterms:created>
  <dcterms:modified xsi:type="dcterms:W3CDTF">2025-01-31T11:05:29Z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0x0101007903FBF9D185B34D849216ADDE1C4808</vt:lpwstr>
  </property>
  <property fmtid="{D5CDD505-2E9C-101B-9397-08002B2CF9AE}" pid="3" name="MediaServiceImageTags">
    <vt:lpwstr/>
  </property>
</Properties>
</file>